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0" r:id="rId5"/>
    <p:sldId id="261" r:id="rId6"/>
    <p:sldId id="264" r:id="rId7"/>
    <p:sldId id="267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3124200"/>
            <a:ext cx="3352800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Dobrovoljnik:</a:t>
            </a: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Mario Ivanković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201003150922520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828800"/>
            <a:ext cx="2493264" cy="1207949"/>
          </a:xfrm>
          <a:prstGeom prst="rect">
            <a:avLst/>
          </a:prstGeom>
        </p:spPr>
      </p:pic>
      <p:pic>
        <p:nvPicPr>
          <p:cNvPr id="6" name="Picture 5" descr="entrada-ev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5915025" cy="601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ta_hrvatske_zupanij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4038600" cy="395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685800" y="1600200"/>
            <a:ext cx="4419600" cy="2286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6172200" y="28194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181600" y="2971800"/>
            <a:ext cx="9144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042302">
            <a:off x="5062333" y="2820520"/>
            <a:ext cx="127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680 km</a:t>
            </a:r>
            <a:endParaRPr lang="hr-HR" dirty="0"/>
          </a:p>
        </p:txBody>
      </p:sp>
      <p:sp>
        <p:nvSpPr>
          <p:cNvPr id="15" name="Rectangle 14"/>
          <p:cNvSpPr/>
          <p:nvPr/>
        </p:nvSpPr>
        <p:spPr>
          <a:xfrm>
            <a:off x="914400" y="4648200"/>
            <a:ext cx="30480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dirty="0" smtClean="0"/>
              <a:t>St</a:t>
            </a:r>
            <a:r>
              <a:rPr lang="sk-SK" dirty="0" smtClean="0"/>
              <a:t>: 4.284.889 </a:t>
            </a:r>
          </a:p>
          <a:p>
            <a:r>
              <a:rPr lang="sk-SK" dirty="0" smtClean="0"/>
              <a:t>21 grófstvo</a:t>
            </a:r>
          </a:p>
          <a:p>
            <a:r>
              <a:rPr lang="sk-SK" dirty="0" smtClean="0"/>
              <a:t>Hlavni </a:t>
            </a:r>
            <a:r>
              <a:rPr lang="sk-SK" dirty="0" smtClean="0"/>
              <a:t>mesto: </a:t>
            </a:r>
            <a:r>
              <a:rPr lang="sk-SK" dirty="0" smtClean="0"/>
              <a:t>ZAGREB</a:t>
            </a:r>
          </a:p>
          <a:p>
            <a:r>
              <a:rPr lang="sk-SK" dirty="0" smtClean="0"/>
              <a:t>Valuta: Kuna</a:t>
            </a:r>
          </a:p>
          <a:p>
            <a:r>
              <a:rPr lang="sk-SK" dirty="0" smtClean="0"/>
              <a:t>1244 ostrova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2647421_10207228126475989_5950370058300539021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46400" y="1905000"/>
            <a:ext cx="61976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loud Callout 8"/>
          <p:cNvSpPr/>
          <p:nvPr/>
        </p:nvSpPr>
        <p:spPr>
          <a:xfrm>
            <a:off x="5105400" y="0"/>
            <a:ext cx="4038600" cy="2362200"/>
          </a:xfrm>
          <a:prstGeom prst="cloudCallout">
            <a:avLst>
              <a:gd name="adj1" fmla="val -55318"/>
              <a:gd name="adj2" fmla="val 1071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PhDr. Marta Hanečáková</a:t>
            </a:r>
            <a:r>
              <a:rPr lang="hr-HR" dirty="0" smtClean="0"/>
              <a:t>: Mladežničky parlament aj “Party bez kravat”</a:t>
            </a:r>
            <a:endParaRPr lang="hr-HR" dirty="0"/>
          </a:p>
        </p:txBody>
      </p:sp>
      <p:pic>
        <p:nvPicPr>
          <p:cNvPr id="10" name="Content Placeholder 4" descr="12705389_10207228125275959_327406804268487430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4719">
            <a:off x="148990" y="204499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160201_2022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28600"/>
            <a:ext cx="4385732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 descr="74975_666792453461886_3338693532694939289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433493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2049738_1065781460128178_80248200159728284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708371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2289572_1075173129189011_898331390227629228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74320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571762727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2971800" cy="173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20151120_212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730326"/>
            <a:ext cx="3657600" cy="4127673"/>
          </a:xfrm>
          <a:prstGeom prst="rect">
            <a:avLst/>
          </a:prstGeom>
        </p:spPr>
      </p:pic>
      <p:pic>
        <p:nvPicPr>
          <p:cNvPr id="2" name="Picture 1" descr="20160401_175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0"/>
            <a:ext cx="3352800" cy="1885950"/>
          </a:xfrm>
          <a:prstGeom prst="rect">
            <a:avLst/>
          </a:prstGeom>
        </p:spPr>
      </p:pic>
      <p:pic>
        <p:nvPicPr>
          <p:cNvPr id="3" name="Picture 2" descr="20160311_140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0"/>
            <a:ext cx="4876800" cy="2743200"/>
          </a:xfrm>
          <a:prstGeom prst="rect">
            <a:avLst/>
          </a:prstGeom>
        </p:spPr>
      </p:pic>
      <p:pic>
        <p:nvPicPr>
          <p:cNvPr id="4" name="Picture 3" descr="20160405_1656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2743200"/>
            <a:ext cx="3505200" cy="1971675"/>
          </a:xfrm>
          <a:prstGeom prst="rect">
            <a:avLst/>
          </a:prstGeom>
        </p:spPr>
      </p:pic>
      <p:pic>
        <p:nvPicPr>
          <p:cNvPr id="5" name="Picture 4" descr="145519634824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4648200"/>
            <a:ext cx="3505200" cy="2209799"/>
          </a:xfrm>
          <a:prstGeom prst="rect">
            <a:avLst/>
          </a:prstGeom>
        </p:spPr>
      </p:pic>
      <p:pic>
        <p:nvPicPr>
          <p:cNvPr id="6" name="Picture 5" descr="IMG_20151112_160713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2743200"/>
            <a:ext cx="3072882" cy="4114800"/>
          </a:xfrm>
          <a:prstGeom prst="rect">
            <a:avLst/>
          </a:prstGeom>
        </p:spPr>
      </p:pic>
      <p:pic>
        <p:nvPicPr>
          <p:cNvPr id="7" name="Picture 6" descr="145581965763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"/>
            <a:ext cx="2133600" cy="365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1214_114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876799" cy="2743200"/>
          </a:xfrm>
          <a:prstGeom prst="rect">
            <a:avLst/>
          </a:prstGeom>
        </p:spPr>
      </p:pic>
      <p:pic>
        <p:nvPicPr>
          <p:cNvPr id="2" name="Picture 1" descr="12388182_985052638234968_178348925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2006203" cy="2708797"/>
          </a:xfrm>
          <a:prstGeom prst="rect">
            <a:avLst/>
          </a:prstGeom>
        </p:spPr>
      </p:pic>
      <p:pic>
        <p:nvPicPr>
          <p:cNvPr id="4" name="Picture 3" descr="20151224_201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8267" y="0"/>
            <a:ext cx="3115733" cy="1752600"/>
          </a:xfrm>
          <a:prstGeom prst="rect">
            <a:avLst/>
          </a:prstGeom>
        </p:spPr>
      </p:pic>
      <p:pic>
        <p:nvPicPr>
          <p:cNvPr id="7" name="Picture 6" descr="201601080927310.dscn04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7000"/>
            <a:ext cx="5588000" cy="4191000"/>
          </a:xfrm>
          <a:prstGeom prst="rect">
            <a:avLst/>
          </a:prstGeom>
        </p:spPr>
      </p:pic>
      <p:pic>
        <p:nvPicPr>
          <p:cNvPr id="8" name="Picture 7" descr="201602230813030.dscn909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752600"/>
            <a:ext cx="3581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201512081117320.dscn98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417195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60417_192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Mládežnícky parlament</dc:title>
  <dc:creator>MARIJO</dc:creator>
  <cp:lastModifiedBy>pc</cp:lastModifiedBy>
  <cp:revision>2</cp:revision>
  <dcterms:created xsi:type="dcterms:W3CDTF">2006-08-16T00:00:00Z</dcterms:created>
  <dcterms:modified xsi:type="dcterms:W3CDTF">2016-04-25T22:36:10Z</dcterms:modified>
</cp:coreProperties>
</file>