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766" r:id="rId2"/>
    <p:sldMasterId id="2147483752" r:id="rId3"/>
    <p:sldMasterId id="2147483711" r:id="rId4"/>
    <p:sldMasterId id="2147483687" r:id="rId5"/>
    <p:sldMasterId id="2147483675" r:id="rId6"/>
    <p:sldMasterId id="2147483735" r:id="rId7"/>
  </p:sldMasterIdLst>
  <p:notesMasterIdLst>
    <p:notesMasterId r:id="rId27"/>
  </p:notesMasterIdLst>
  <p:handoutMasterIdLst>
    <p:handoutMasterId r:id="rId28"/>
  </p:handoutMasterIdLst>
  <p:sldIdLst>
    <p:sldId id="256" r:id="rId8"/>
    <p:sldId id="272" r:id="rId9"/>
    <p:sldId id="284" r:id="rId10"/>
    <p:sldId id="291" r:id="rId11"/>
    <p:sldId id="286" r:id="rId12"/>
    <p:sldId id="285" r:id="rId13"/>
    <p:sldId id="261" r:id="rId14"/>
    <p:sldId id="274" r:id="rId15"/>
    <p:sldId id="275" r:id="rId16"/>
    <p:sldId id="297" r:id="rId17"/>
    <p:sldId id="290" r:id="rId18"/>
    <p:sldId id="300" r:id="rId19"/>
    <p:sldId id="260" r:id="rId20"/>
    <p:sldId id="301" r:id="rId21"/>
    <p:sldId id="288" r:id="rId22"/>
    <p:sldId id="257" r:id="rId23"/>
    <p:sldId id="289" r:id="rId24"/>
    <p:sldId id="299" r:id="rId25"/>
    <p:sldId id="298" r:id="rId26"/>
  </p:sldIdLst>
  <p:sldSz cx="9144000" cy="5143500" type="screen16x9"/>
  <p:notesSz cx="6858000" cy="9144000"/>
  <p:embeddedFontLst>
    <p:embeddedFont>
      <p:font typeface="Arial Unicode MS" panose="020B0604020202020204" charset="-128"/>
      <p:regular r:id="rId29"/>
    </p:embeddedFont>
    <p:embeddedFont>
      <p:font typeface="맑은 고딕" panose="020B0503020000020004" pitchFamily="34" charset="-127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Lato Light" panose="020B0604020202020204" charset="-18"/>
      <p:regular r:id="rId38"/>
      <p:bold r:id="rId39"/>
      <p:italic r:id="rId40"/>
      <p:boldItalic r:id="rId41"/>
    </p:embeddedFont>
    <p:embeddedFont>
      <p:font typeface="Roboto Slab Light" panose="020B0604020202020204" charset="0"/>
      <p:regular r:id="rId42"/>
      <p:bold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naskova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7BD"/>
    <a:srgbClr val="F94347"/>
    <a:srgbClr val="F2955C"/>
    <a:srgbClr val="E6A32A"/>
    <a:srgbClr val="FFBD19"/>
    <a:srgbClr val="FF5050"/>
    <a:srgbClr val="FF6600"/>
    <a:srgbClr val="3DD6E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4908A-CEF4-46DE-807D-63E29783BCF5}">
  <a:tblStyle styleId="{4BD4908A-CEF4-46DE-807D-63E29783BC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268" autoAdjust="0"/>
  </p:normalViewPr>
  <p:slideViewPr>
    <p:cSldViewPr snapToGrid="0">
      <p:cViewPr>
        <p:scale>
          <a:sx n="100" d="100"/>
          <a:sy n="100" d="100"/>
        </p:scale>
        <p:origin x="950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1.fntdata"/><Relationship Id="rId21" Type="http://schemas.openxmlformats.org/officeDocument/2006/relationships/slide" Target="slides/slide14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1.fntdata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3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B6CE7F03-6927-4BAE-98AD-32201F7C48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E23E1DC-685C-4A49-AAE1-3E79E76AE8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B993B-168E-4EC4-83F7-BF567EC69949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2DEC9B-886F-4686-974F-4B13A91156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32D15E0-E59E-4C9D-B33A-5F6A5FDA1F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1CD3-0901-4319-9099-8C1E7814427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2373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9126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6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3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70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974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173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90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94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31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8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20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45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46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466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00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37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33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026301" y="21678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6450212" y="4534400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783164" y="3948905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>
            <a:off x="1862778" y="558076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037768" y="3511596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8220" y="1770180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078327" y="78145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2094116" y="4229069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6439050" y="294735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" name="Google Shape;34;p2"/>
          <p:cNvSpPr/>
          <p:nvPr/>
        </p:nvSpPr>
        <p:spPr>
          <a:xfrm>
            <a:off x="2730414" y="457724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700259" y="4550635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 preserve="1">
  <p:cSld name="1_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29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25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91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91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34E2E-3E92-4755-BA06-8E5C525E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6630EF-BE5D-4DF9-A1F1-EEE647279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CECEED7-46BE-49FF-9982-C6A0151F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2F9A5AE-6E06-49EC-BF8B-7B42341D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562881C-CC01-4D49-8402-5EAD62F8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842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781A8-88BE-4112-8F7B-BA59829C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12F9E1-8624-4ECB-96FE-90999A39E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A24986D-A9C6-430A-A3B0-609A7AE8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EC992-FEA9-4656-AF41-D7CA0822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F130789-B6C9-44A4-8DB8-3A80D2B2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85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2B51A-555A-4DB6-8E18-4CA59FE9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29767C7-6A00-4CEB-A1E1-5D1E2AC13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075B1F-18CE-4A7F-A2EB-D2EE1AC9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EF4042-F5B5-46C0-9B04-26D8404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2000349-945B-4616-8DE5-ACE3A913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7305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82F8F-400F-4F11-B60A-336F6501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69F41E-61E8-4113-83E2-B419C8842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49BE7D8-2020-4874-97F6-A7442A08B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7B8887C-B4C4-49B2-A252-650157FE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123931C-0E3C-4758-9510-C50F48A2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CB4E5A1-F514-4DC5-9EBB-E5CB3C5A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8390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6715D-A13F-4A8A-858E-7DD53B45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F2E744C-F6B4-48FB-8F3E-BD8861D6D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83B1041-FC03-469E-BB1F-29228AD96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74E9E60C-6AB8-45C4-913C-E153E22B1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0685220-302A-48A9-80ED-EA2A07E50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77A4663-7FE6-4877-8BE0-A5B4869C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890537F-D586-41DD-8EE6-7EB35A6A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C9044EA-9839-48DF-A2FB-C961DA5E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8334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14A78-213F-49BE-89B0-AF16A256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2DD7E1C-4214-426B-8EF3-C7E4E1E8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3600B79-566F-44C8-B6A4-367E1926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0CC81A7-4A76-4800-B4FD-08629E5E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142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C18FB944-DA22-44E3-890C-4769407F7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391" y="521907"/>
            <a:ext cx="8413218" cy="4210712"/>
          </a:xfrm>
          <a:prstGeom prst="rect">
            <a:avLst/>
          </a:prstGeom>
        </p:spPr>
      </p:pic>
      <p:sp>
        <p:nvSpPr>
          <p:cNvPr id="41" name="Google Shape;41;p3"/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 userDrawn="1"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307BE1E2-D62D-4042-B463-0355CDBC003A}"/>
              </a:ext>
            </a:extLst>
          </p:cNvPr>
          <p:cNvGrpSpPr/>
          <p:nvPr userDrawn="1"/>
        </p:nvGrpSpPr>
        <p:grpSpPr>
          <a:xfrm>
            <a:off x="365391" y="75631"/>
            <a:ext cx="888346" cy="856758"/>
            <a:chOff x="1980158" y="1970166"/>
            <a:chExt cx="888346" cy="856758"/>
          </a:xfrm>
        </p:grpSpPr>
        <p:sp>
          <p:nvSpPr>
            <p:cNvPr id="43" name="Google Shape;43;p3"/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E6888D41-7036-4297-906D-6AD19BDEA880}"/>
              </a:ext>
            </a:extLst>
          </p:cNvPr>
          <p:cNvGrpSpPr/>
          <p:nvPr userDrawn="1"/>
        </p:nvGrpSpPr>
        <p:grpSpPr>
          <a:xfrm>
            <a:off x="23791" y="3523893"/>
            <a:ext cx="1097700" cy="1097700"/>
            <a:chOff x="1339563" y="3488775"/>
            <a:chExt cx="1097700" cy="1097700"/>
          </a:xfrm>
        </p:grpSpPr>
        <p:sp>
          <p:nvSpPr>
            <p:cNvPr id="42" name="Google Shape;42;p3"/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0" name="Google Shape;50;p3"/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0996C90-4F8A-40EF-BA24-E0A50CC93F03}"/>
              </a:ext>
            </a:extLst>
          </p:cNvPr>
          <p:cNvGrpSpPr/>
          <p:nvPr userDrawn="1"/>
        </p:nvGrpSpPr>
        <p:grpSpPr>
          <a:xfrm>
            <a:off x="7798905" y="0"/>
            <a:ext cx="1232452" cy="1202570"/>
            <a:chOff x="5430350" y="228600"/>
            <a:chExt cx="1388100" cy="1388100"/>
          </a:xfrm>
        </p:grpSpPr>
        <p:sp>
          <p:nvSpPr>
            <p:cNvPr id="40" name="Google Shape;40;p3"/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solidFill>
              <a:srgbClr val="FFB600">
                <a:alpha val="7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53;p3"/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2" name="Google Shape;62;p3"/>
          <p:cNvSpPr/>
          <p:nvPr userDrawn="1"/>
        </p:nvSpPr>
        <p:spPr>
          <a:xfrm>
            <a:off x="214941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459F9A10-A85D-464D-8AEC-A750382398A1}"/>
              </a:ext>
            </a:extLst>
          </p:cNvPr>
          <p:cNvGrpSpPr/>
          <p:nvPr userDrawn="1"/>
        </p:nvGrpSpPr>
        <p:grpSpPr>
          <a:xfrm>
            <a:off x="7865896" y="3903175"/>
            <a:ext cx="1165461" cy="1097700"/>
            <a:chOff x="83175" y="607632"/>
            <a:chExt cx="1999276" cy="1918498"/>
          </a:xfrm>
        </p:grpSpPr>
        <p:sp>
          <p:nvSpPr>
            <p:cNvPr id="33" name="Google Shape;192;p8">
              <a:extLst>
                <a:ext uri="{FF2B5EF4-FFF2-40B4-BE49-F238E27FC236}">
                  <a16:creationId xmlns:a16="http://schemas.microsoft.com/office/drawing/2014/main" id="{084D36E7-CA08-4663-9969-480833815936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4" name="Obrázok 33">
              <a:extLst>
                <a:ext uri="{FF2B5EF4-FFF2-40B4-BE49-F238E27FC236}">
                  <a16:creationId xmlns:a16="http://schemas.microsoft.com/office/drawing/2014/main" id="{042566E6-CE86-40A1-96A7-65ED45058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5028171-5E5A-4392-9C25-A8E00B2F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B5BE1B3-29F6-4111-A2EC-101EEA64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854C54C-A8E4-45E5-855A-5B6BB944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239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086F3-13EC-44A5-B2A7-58155A90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B6E2D9-BF05-45E0-984F-EF5398E4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2FC807A-3B6E-4969-828F-F40898568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68C32AD-45FC-4BDC-AE4A-E1CC8FFF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B09BD14-BD9F-4567-9D57-0ADEBEA7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BCE3401-41EF-4F55-9BFD-A0FEA8C2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960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8F2C2-0C1F-470B-935F-9F68EE1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7705776-B148-4D63-9D55-8340F0481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C20DFB1-9E40-4A53-BE34-6281748AB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5383BBB-BBDD-441D-B573-F7549F43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45F86E3-269B-4446-9351-3537C5D8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9D352E9-3657-4B0D-8B3D-63868287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381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1C3E1-6D5D-491A-B0BD-065E65EF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92EB85A-353D-4286-9C72-1AA464604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C8E8A73-5E70-4288-B2A6-A9E3FC11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2EF02FC-E093-4B03-B88B-222DEB81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D39F7D-0282-4728-B282-9AD43F4E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7602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0D44B08-83BC-4774-8ED2-1F71FE7E0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389B340-B008-4F92-BC7E-21CA8F510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A4C23FA-C0C1-43EA-AB50-48C39CC3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862326B-DB65-44DC-B594-05331E87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ADA66B-5AF0-4B98-B53B-BFD57C35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0264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7F7D9-0722-4185-89C7-050E9CF58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7AC9EC-542A-4551-B6A4-E59693304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BF99B0-826C-4F89-B4AC-FBE18A91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C10E1C-DD17-4A2E-ACE3-82E82CBA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1FE9330-E4F1-484B-A6E7-BBAE148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6410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B43CF-62EF-4318-A7F1-6E16D36F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127873-E152-4B9B-B80F-A040A86B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D0E55B4-7E5F-4426-849B-714DBF65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10F6DD-C47F-45CE-A882-CD112CD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BF8730-2CA1-4D47-B700-28B2EF1F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6271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C775D-1B11-4957-9AC9-C7DC519C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DED3E53-2443-4F57-81E4-7C87F413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AF1A6A-652F-453C-89F4-CF251D3E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D6EA6D-B5B1-4AE4-83FF-D1C014EC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6CF60E-DA09-4BC6-A208-05351B61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389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E5747-C6D4-4AD1-B67F-13B66426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B17F72-2BDB-42E0-9E03-79A0C7820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9D5DA70-59A2-4BCD-885D-C2B7C8DC3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AF547DA-72EF-4630-8C47-00E35507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59B81D4-FE39-4436-A16D-E7D2AF64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FBBF4DA-175D-496F-8BB4-9D7C1714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3565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B80BE-A2F0-489B-804C-FD64836E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D447044-61BC-441E-ABDE-F98B4D38C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F759F1B-4A4C-4BBC-BF50-B48C845E9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5C14B94-6FDD-4FF5-B31D-DF0C98765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45A2194-2189-49AF-BBE8-4429B79EA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EBDF242-2DFD-4AC2-87D9-2E57DBB2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60F0674-D247-47B2-B966-8577C1DE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0F029EA-A761-4883-9E3A-E34513D6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38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22971" y="-320802"/>
            <a:ext cx="1101701" cy="1081787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713357" y="10235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628321" y="514250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023126" y="100224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617683" y="391592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4954195" y="271690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4"/>
          <p:cNvSpPr txBox="1"/>
          <p:nvPr/>
        </p:nvSpPr>
        <p:spPr>
          <a:xfrm>
            <a:off x="1512749" y="81097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808A7-FF5D-4243-8E57-75C6655F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1F0AD8D-0A8E-43A0-B5D5-C65E7D59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3628F96-9399-4EEB-B96D-14196DCF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7D341EF-10BE-4C6A-82BE-19B54A41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0583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6E48BC8-408C-49CA-B391-6967353F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AD5C93D-9E94-4633-AC3A-F943BB83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1E6C2A-9154-4CD2-A5D0-39D5743A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4886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50EBA-2402-496C-A750-4B577257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2A2C60-B63C-4AA5-B363-281671EC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82D0B01-BA9B-4579-A2C9-F037BED21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5A2FF99-4BD9-460B-B8AA-4AE4FBB3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23501D6-5867-4D06-88E9-16421729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B36E19E-5F64-4773-868C-D8914EFD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6965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28CCA-39D4-4F14-B00C-2DD6D0DB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1CEA4AA-5BA1-485F-9FD1-37E983791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E5FF318-32E6-4A7F-8F0C-C251F9560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4230997-03F3-4B37-B60B-14A5D539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6974B42-2F6E-4D7A-82BC-ECE2E370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808DBE0-4071-41D7-8320-F07B4644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086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31869-27F6-4048-80FE-2CAAD87B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47CBD9D9-7318-4063-8CE6-C37331E10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4C395B-B832-43B5-9D0E-A9211DE5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F6904F-9755-4A70-A569-D71CC27B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C81F7DE-6B94-4E3B-9528-0B7F523C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4478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F12F213-BAE1-4863-AEBF-F3CC62104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E6B2E4A-480F-45DD-BD1F-A60CF08AB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FFDF62-43EA-4AA8-A1EC-DA4E8F0D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73F7534-3994-46FF-AFA2-52DD7990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710E5ED-331C-4474-B1ED-C6310187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1073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1A280-DFF2-455D-B5C7-1462CEE4F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C06A10-E823-432F-B35A-E66DD99EC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0A1876-80C0-4F73-A363-B6D57ABB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2FDB76-6C47-43F5-8861-25BB6D92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CD36640-2D42-45D8-BA47-32AC65B6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5259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4E2F1-9639-40C4-99AA-81FB3CF2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D1A905-F186-45D7-8FC3-E5D712FE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31F3DA1-7733-4195-9A4F-24AD6677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52FA5EE-2DEA-469E-83F0-61A16975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7444A4-CF73-47D6-94FF-AE9D55BD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927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046DF-E1DC-4B41-BAA3-D0823419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113646D-D20B-4F86-8A93-2D29082DE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3CFB5E-852F-4E32-90F2-EFF07EBE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CD2194-6FD5-47ED-8B03-0AC77690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AD5A55E-5F74-4F5E-8A70-ED966738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0288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E638D-FD9F-4235-A96D-E7F5D51D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E9EF2A-A743-4E22-BFD9-2F21812F3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F746D05-71B7-4783-883B-D3E7F9C7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D756D2A-72F3-4297-B4A0-B86DBABA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1E35C5-E388-4EBE-8018-C29492C9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F4F03FE-6D88-4F25-94A1-FBB9B91E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88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C2B36CE9-D0C7-4B75-8076-4CCE59DE4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391" y="489712"/>
            <a:ext cx="8385385" cy="4196782"/>
          </a:xfrm>
          <a:prstGeom prst="rect">
            <a:avLst/>
          </a:prstGeom>
        </p:spPr>
      </p:pic>
      <p:sp>
        <p:nvSpPr>
          <p:cNvPr id="32" name="Google Shape;41;p3">
            <a:extLst>
              <a:ext uri="{FF2B5EF4-FFF2-40B4-BE49-F238E27FC236}">
                <a16:creationId xmlns:a16="http://schemas.microsoft.com/office/drawing/2014/main" id="{2BB05289-9209-43E9-817A-36E619F0F248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44;p3">
            <a:extLst>
              <a:ext uri="{FF2B5EF4-FFF2-40B4-BE49-F238E27FC236}">
                <a16:creationId xmlns:a16="http://schemas.microsoft.com/office/drawing/2014/main" id="{4054A36A-765E-4FD7-9D1C-A9859A8FDEEB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45;p3">
            <a:extLst>
              <a:ext uri="{FF2B5EF4-FFF2-40B4-BE49-F238E27FC236}">
                <a16:creationId xmlns:a16="http://schemas.microsoft.com/office/drawing/2014/main" id="{A911A28D-877E-46D2-9F10-A751DA616F2F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46;p3">
            <a:extLst>
              <a:ext uri="{FF2B5EF4-FFF2-40B4-BE49-F238E27FC236}">
                <a16:creationId xmlns:a16="http://schemas.microsoft.com/office/drawing/2014/main" id="{78773838-E0BF-4912-81CA-5F40E7C862A0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47;p3">
            <a:extLst>
              <a:ext uri="{FF2B5EF4-FFF2-40B4-BE49-F238E27FC236}">
                <a16:creationId xmlns:a16="http://schemas.microsoft.com/office/drawing/2014/main" id="{C0F64F31-633D-41B1-81FA-7057B477744D}"/>
              </a:ext>
            </a:extLst>
          </p:cNvPr>
          <p:cNvSpPr/>
          <p:nvPr userDrawn="1"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48;p3">
            <a:extLst>
              <a:ext uri="{FF2B5EF4-FFF2-40B4-BE49-F238E27FC236}">
                <a16:creationId xmlns:a16="http://schemas.microsoft.com/office/drawing/2014/main" id="{00FEA2D5-75E4-4489-ACE5-50A34292996D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E419A672-3F7C-4DD5-AA77-1FB65F056CCE}"/>
              </a:ext>
            </a:extLst>
          </p:cNvPr>
          <p:cNvGrpSpPr/>
          <p:nvPr userDrawn="1"/>
        </p:nvGrpSpPr>
        <p:grpSpPr>
          <a:xfrm>
            <a:off x="365391" y="75631"/>
            <a:ext cx="888346" cy="856758"/>
            <a:chOff x="1980158" y="1970166"/>
            <a:chExt cx="888346" cy="856758"/>
          </a:xfrm>
        </p:grpSpPr>
        <p:sp>
          <p:nvSpPr>
            <p:cNvPr id="39" name="Google Shape;43;p3">
              <a:extLst>
                <a:ext uri="{FF2B5EF4-FFF2-40B4-BE49-F238E27FC236}">
                  <a16:creationId xmlns:a16="http://schemas.microsoft.com/office/drawing/2014/main" id="{F1A02FBA-0D47-4505-BD65-23B9160BA5B3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9;p3">
              <a:extLst>
                <a:ext uri="{FF2B5EF4-FFF2-40B4-BE49-F238E27FC236}">
                  <a16:creationId xmlns:a16="http://schemas.microsoft.com/office/drawing/2014/main" id="{2D0A859C-5D5E-40B1-8A5D-012540C99CC0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45A6A6F-6A74-4D8A-B6C1-BA7F8D20A2C4}"/>
              </a:ext>
            </a:extLst>
          </p:cNvPr>
          <p:cNvGrpSpPr/>
          <p:nvPr userDrawn="1"/>
        </p:nvGrpSpPr>
        <p:grpSpPr>
          <a:xfrm>
            <a:off x="-124544" y="3742879"/>
            <a:ext cx="1097700" cy="1097700"/>
            <a:chOff x="1339563" y="3488775"/>
            <a:chExt cx="1097700" cy="1097700"/>
          </a:xfrm>
        </p:grpSpPr>
        <p:sp>
          <p:nvSpPr>
            <p:cNvPr id="42" name="Google Shape;42;p3">
              <a:extLst>
                <a:ext uri="{FF2B5EF4-FFF2-40B4-BE49-F238E27FC236}">
                  <a16:creationId xmlns:a16="http://schemas.microsoft.com/office/drawing/2014/main" id="{8BAE9996-AB7C-4FB2-A6D1-73D4665B5EEF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3" name="Google Shape;50;p3">
              <a:extLst>
                <a:ext uri="{FF2B5EF4-FFF2-40B4-BE49-F238E27FC236}">
                  <a16:creationId xmlns:a16="http://schemas.microsoft.com/office/drawing/2014/main" id="{F9DF9B92-5761-4FA7-88A2-C2890FC78E43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44" name="Google Shape;51;p3">
                <a:extLst>
                  <a:ext uri="{FF2B5EF4-FFF2-40B4-BE49-F238E27FC236}">
                    <a16:creationId xmlns:a16="http://schemas.microsoft.com/office/drawing/2014/main" id="{B0490117-01AF-40C3-B613-36F614E78CF8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52;p3">
                <a:extLst>
                  <a:ext uri="{FF2B5EF4-FFF2-40B4-BE49-F238E27FC236}">
                    <a16:creationId xmlns:a16="http://schemas.microsoft.com/office/drawing/2014/main" id="{C60D6D69-2199-47FE-A491-705622F45DEB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893CABD0-E621-43A7-B6D0-228C58EA7736}"/>
              </a:ext>
            </a:extLst>
          </p:cNvPr>
          <p:cNvGrpSpPr/>
          <p:nvPr userDrawn="1"/>
        </p:nvGrpSpPr>
        <p:grpSpPr>
          <a:xfrm>
            <a:off x="7798905" y="0"/>
            <a:ext cx="1232452" cy="1202570"/>
            <a:chOff x="5430350" y="228600"/>
            <a:chExt cx="1388100" cy="1388100"/>
          </a:xfrm>
        </p:grpSpPr>
        <p:sp>
          <p:nvSpPr>
            <p:cNvPr id="47" name="Google Shape;40;p3">
              <a:extLst>
                <a:ext uri="{FF2B5EF4-FFF2-40B4-BE49-F238E27FC236}">
                  <a16:creationId xmlns:a16="http://schemas.microsoft.com/office/drawing/2014/main" id="{88901657-6E0B-4D92-A74E-BE4B7927C17F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solidFill>
              <a:srgbClr val="FFB600">
                <a:alpha val="7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53;p3">
              <a:extLst>
                <a:ext uri="{FF2B5EF4-FFF2-40B4-BE49-F238E27FC236}">
                  <a16:creationId xmlns:a16="http://schemas.microsoft.com/office/drawing/2014/main" id="{D0DA678A-1C25-4843-B364-28F077E4BB9B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</p:grpSpPr>
          <p:sp>
            <p:nvSpPr>
              <p:cNvPr id="49" name="Google Shape;54;p3">
                <a:extLst>
                  <a:ext uri="{FF2B5EF4-FFF2-40B4-BE49-F238E27FC236}">
                    <a16:creationId xmlns:a16="http://schemas.microsoft.com/office/drawing/2014/main" id="{8BDC13F5-AB79-4DC1-9032-469C0E2C9588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Google Shape;55;p3">
                <a:extLst>
                  <a:ext uri="{FF2B5EF4-FFF2-40B4-BE49-F238E27FC236}">
                    <a16:creationId xmlns:a16="http://schemas.microsoft.com/office/drawing/2014/main" id="{C50ED5F0-F4F3-4A6F-B4AC-C5AB65CA3848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Google Shape;56;p3">
                <a:extLst>
                  <a:ext uri="{FF2B5EF4-FFF2-40B4-BE49-F238E27FC236}">
                    <a16:creationId xmlns:a16="http://schemas.microsoft.com/office/drawing/2014/main" id="{D143F09F-B564-4D29-BCE3-46532B52DCE7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Google Shape;57;p3">
                <a:extLst>
                  <a:ext uri="{FF2B5EF4-FFF2-40B4-BE49-F238E27FC236}">
                    <a16:creationId xmlns:a16="http://schemas.microsoft.com/office/drawing/2014/main" id="{78877D24-37E4-4F4A-A644-52ECFD0CC3FF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Google Shape;58;p3">
                <a:extLst>
                  <a:ext uri="{FF2B5EF4-FFF2-40B4-BE49-F238E27FC236}">
                    <a16:creationId xmlns:a16="http://schemas.microsoft.com/office/drawing/2014/main" id="{27844539-979E-42CC-8656-58FF66EE730C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Google Shape;59;p3">
                <a:extLst>
                  <a:ext uri="{FF2B5EF4-FFF2-40B4-BE49-F238E27FC236}">
                    <a16:creationId xmlns:a16="http://schemas.microsoft.com/office/drawing/2014/main" id="{057B7660-FA92-4D05-B142-3FEC31436AA8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Google Shape;60;p3">
                <a:extLst>
                  <a:ext uri="{FF2B5EF4-FFF2-40B4-BE49-F238E27FC236}">
                    <a16:creationId xmlns:a16="http://schemas.microsoft.com/office/drawing/2014/main" id="{2B434883-7F8F-41DA-9675-61EFEE6A3EF5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Google Shape;61;p3">
                <a:extLst>
                  <a:ext uri="{FF2B5EF4-FFF2-40B4-BE49-F238E27FC236}">
                    <a16:creationId xmlns:a16="http://schemas.microsoft.com/office/drawing/2014/main" id="{8BE6C7B2-C56C-49AA-81D9-8EC4A3D4CCFB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7" name="Google Shape;62;p3">
            <a:extLst>
              <a:ext uri="{FF2B5EF4-FFF2-40B4-BE49-F238E27FC236}">
                <a16:creationId xmlns:a16="http://schemas.microsoft.com/office/drawing/2014/main" id="{8D3D9B3C-ADE2-434C-B2E6-86989B58B1DD}"/>
              </a:ext>
            </a:extLst>
          </p:cNvPr>
          <p:cNvSpPr/>
          <p:nvPr userDrawn="1"/>
        </p:nvSpPr>
        <p:spPr>
          <a:xfrm>
            <a:off x="214941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63;p3">
            <a:extLst>
              <a:ext uri="{FF2B5EF4-FFF2-40B4-BE49-F238E27FC236}">
                <a16:creationId xmlns:a16="http://schemas.microsoft.com/office/drawing/2014/main" id="{EAF34961-D493-4062-8B92-3316D31FFBAB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64;p3">
            <a:extLst>
              <a:ext uri="{FF2B5EF4-FFF2-40B4-BE49-F238E27FC236}">
                <a16:creationId xmlns:a16="http://schemas.microsoft.com/office/drawing/2014/main" id="{BFBCDF2E-1A87-42FC-AFFE-5B1E8C67CF11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54396AFA-B6B3-4422-8534-566E2E6F9818}"/>
              </a:ext>
            </a:extLst>
          </p:cNvPr>
          <p:cNvGrpSpPr/>
          <p:nvPr userDrawn="1"/>
        </p:nvGrpSpPr>
        <p:grpSpPr>
          <a:xfrm>
            <a:off x="8065326" y="4352919"/>
            <a:ext cx="1165461" cy="1097700"/>
            <a:chOff x="83175" y="607632"/>
            <a:chExt cx="1999276" cy="1918498"/>
          </a:xfrm>
        </p:grpSpPr>
        <p:sp>
          <p:nvSpPr>
            <p:cNvPr id="61" name="Google Shape;192;p8">
              <a:extLst>
                <a:ext uri="{FF2B5EF4-FFF2-40B4-BE49-F238E27FC236}">
                  <a16:creationId xmlns:a16="http://schemas.microsoft.com/office/drawing/2014/main" id="{219C6C1E-018C-40CC-B6AE-939BB76CE23F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62" name="Obrázok 61">
              <a:extLst>
                <a:ext uri="{FF2B5EF4-FFF2-40B4-BE49-F238E27FC236}">
                  <a16:creationId xmlns:a16="http://schemas.microsoft.com/office/drawing/2014/main" id="{B4B7F195-A168-40D4-B9B8-ED2AA67863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F6898-DDC2-4D0C-92C3-42C7820B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2BBEE4C-49F5-4683-9FE1-03790639E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E57A642-420F-4492-ADEE-1AC7A7333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D770880A-4447-43E7-9E2E-37AF05A01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0178BE7-C9A0-437D-8387-3B143BBDA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288BDB7-63C5-49BA-8DFF-26A1D5E7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6E18638-92FC-4632-896E-449C7215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39B92FE-CC0C-4FE3-BACD-FF687915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5362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E1BF3-3CDE-4F54-A0BD-D44695A8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B033CC8-0861-4777-89A3-0D97E439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1BB59A1-B202-4D88-B5CE-1B759B58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6A462BC-3454-41F9-AC43-84738E37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399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32A1D90-D5D3-497C-9027-AFE8006B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A6D3E35-D242-4BF9-BB71-C5519D15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AAE4925-4A33-49BF-A1A9-FF905DDB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1282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5421E-A9F7-4077-9650-A4208588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B0A9A2-CFCA-4FF9-814C-DB399086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9A642644-3E18-4FDF-8727-9DEF408F9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40535D1-3BC8-4460-8915-4089F156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01A365E-694F-483C-8572-669E5378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1288FAF-9A7D-4CE6-B8A6-9271BE16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6466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BBD8F-A30B-4507-A2F1-85A05AD3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3DD939B-FC86-437D-B6E4-B9633A1F6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69E43288-A37D-4299-9EE2-149E707AE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30D717B-0C90-4FBF-97E0-793BEE79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0BB658-A175-47F4-B61D-A2E3A5E9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DFD8A1-8A30-4175-A529-FB1FF4B2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705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1D5F6-4FC4-4FEC-9D05-F5A6782B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949F525-BCC6-4E97-B7B6-B2EB042EA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370A3A-3CCB-45D8-92F6-F010C0B2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61E079F-FCD2-454B-BE6C-454FE75D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EBB18B6-4AC5-4FFE-9A08-5E9FEBBC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84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41F5BA2-F1BE-43AE-A0BE-87B503F26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0846C18E-ED7B-47F3-A96F-D63246154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6B1526-B4F4-4B98-A0D6-F498B96A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268896D-3D04-48F1-8265-70CCA901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473D594-A99F-4FC2-9860-EFC9AA1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222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AC199-B937-4A30-A285-B8DF5783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922142-F84E-40E5-BEBE-170DDDD15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6DF9D8-E553-4BC6-A78A-5334795B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BDB2B6-1B8D-41C0-B193-1A19F1E3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EFDAA3-70A1-4033-ACD5-6285133A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043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C38DA-5D81-4E44-BC7B-FF305556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FF347A-D835-4EBA-8AE2-58AD48566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C11BEA-FBE1-4193-9483-F0752CE3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622EBEA-865B-452A-8CAA-4C11E1CD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4517A75-FBA2-4FFD-AACF-E8255810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058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BE2A6-5CE0-4217-A5F3-EB44874C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7877355-453C-4999-9998-CEDC6DA1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15A4F30-C808-4E00-AC26-C62B8E49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8F7741E-C79F-417F-ABFB-79B8440C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BEB1345-0C06-49A0-AB69-1500DF7F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14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468961" y="297943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Google Shape;193;p8">
            <a:extLst>
              <a:ext uri="{FF2B5EF4-FFF2-40B4-BE49-F238E27FC236}">
                <a16:creationId xmlns:a16="http://schemas.microsoft.com/office/drawing/2014/main" id="{541CFCEE-FE52-42F0-9070-8E41078268A2}"/>
              </a:ext>
            </a:extLst>
          </p:cNvPr>
          <p:cNvSpPr/>
          <p:nvPr/>
        </p:nvSpPr>
        <p:spPr>
          <a:xfrm>
            <a:off x="1299197" y="86501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94;p8">
            <a:extLst>
              <a:ext uri="{FF2B5EF4-FFF2-40B4-BE49-F238E27FC236}">
                <a16:creationId xmlns:a16="http://schemas.microsoft.com/office/drawing/2014/main" id="{BDB9B8E1-EE2B-46EC-93BE-9AC7019D321D}"/>
              </a:ext>
            </a:extLst>
          </p:cNvPr>
          <p:cNvSpPr/>
          <p:nvPr/>
        </p:nvSpPr>
        <p:spPr>
          <a:xfrm>
            <a:off x="958645" y="-1884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95;p8">
            <a:extLst>
              <a:ext uri="{FF2B5EF4-FFF2-40B4-BE49-F238E27FC236}">
                <a16:creationId xmlns:a16="http://schemas.microsoft.com/office/drawing/2014/main" id="{46089EA9-8E84-42AA-A2FB-C6F87E8E5F2F}"/>
              </a:ext>
            </a:extLst>
          </p:cNvPr>
          <p:cNvSpPr/>
          <p:nvPr/>
        </p:nvSpPr>
        <p:spPr>
          <a:xfrm>
            <a:off x="80922" y="2055207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96;p8">
            <a:extLst>
              <a:ext uri="{FF2B5EF4-FFF2-40B4-BE49-F238E27FC236}">
                <a16:creationId xmlns:a16="http://schemas.microsoft.com/office/drawing/2014/main" id="{3772AF8E-339C-45EB-B571-2EAFD1355823}"/>
              </a:ext>
            </a:extLst>
          </p:cNvPr>
          <p:cNvSpPr/>
          <p:nvPr/>
        </p:nvSpPr>
        <p:spPr>
          <a:xfrm>
            <a:off x="621000" y="33837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5B1BEE1C-4090-4E59-8F88-02A3DBF1B1E6}"/>
              </a:ext>
            </a:extLst>
          </p:cNvPr>
          <p:cNvGrpSpPr/>
          <p:nvPr userDrawn="1"/>
        </p:nvGrpSpPr>
        <p:grpSpPr>
          <a:xfrm>
            <a:off x="83175" y="646076"/>
            <a:ext cx="1784663" cy="1731724"/>
            <a:chOff x="83175" y="646076"/>
            <a:chExt cx="1999276" cy="1918498"/>
          </a:xfrm>
        </p:grpSpPr>
        <p:sp>
          <p:nvSpPr>
            <p:cNvPr id="41" name="Google Shape;192;p8">
              <a:extLst>
                <a:ext uri="{FF2B5EF4-FFF2-40B4-BE49-F238E27FC236}">
                  <a16:creationId xmlns:a16="http://schemas.microsoft.com/office/drawing/2014/main" id="{C413C127-3BE0-42D4-828C-D967A3FF0B77}"/>
                </a:ext>
              </a:extLst>
            </p:cNvPr>
            <p:cNvSpPr/>
            <p:nvPr/>
          </p:nvSpPr>
          <p:spPr>
            <a:xfrm>
              <a:off x="122395" y="646076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2" name="Obrázok 41">
              <a:extLst>
                <a:ext uri="{FF2B5EF4-FFF2-40B4-BE49-F238E27FC236}">
                  <a16:creationId xmlns:a16="http://schemas.microsoft.com/office/drawing/2014/main" id="{4F75DEF2-E75F-476A-89B6-AC5193D94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  <p:grpSp>
        <p:nvGrpSpPr>
          <p:cNvPr id="43" name="Google Shape;208;p8">
            <a:extLst>
              <a:ext uri="{FF2B5EF4-FFF2-40B4-BE49-F238E27FC236}">
                <a16:creationId xmlns:a16="http://schemas.microsoft.com/office/drawing/2014/main" id="{0ED1A253-902D-4294-9E00-02F60EE8DA51}"/>
              </a:ext>
            </a:extLst>
          </p:cNvPr>
          <p:cNvGrpSpPr/>
          <p:nvPr userDrawn="1"/>
        </p:nvGrpSpPr>
        <p:grpSpPr>
          <a:xfrm>
            <a:off x="1626968" y="253054"/>
            <a:ext cx="398658" cy="631920"/>
            <a:chOff x="6718575" y="2318625"/>
            <a:chExt cx="256950" cy="407375"/>
          </a:xfrm>
        </p:grpSpPr>
        <p:sp>
          <p:nvSpPr>
            <p:cNvPr id="44" name="Google Shape;209;p8">
              <a:extLst>
                <a:ext uri="{FF2B5EF4-FFF2-40B4-BE49-F238E27FC236}">
                  <a16:creationId xmlns:a16="http://schemas.microsoft.com/office/drawing/2014/main" id="{F4B7320A-098B-488D-8613-28B6D7BEDA53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0;p8">
              <a:extLst>
                <a:ext uri="{FF2B5EF4-FFF2-40B4-BE49-F238E27FC236}">
                  <a16:creationId xmlns:a16="http://schemas.microsoft.com/office/drawing/2014/main" id="{3CF2E166-2511-4099-809C-8FA18359F545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1;p8">
              <a:extLst>
                <a:ext uri="{FF2B5EF4-FFF2-40B4-BE49-F238E27FC236}">
                  <a16:creationId xmlns:a16="http://schemas.microsoft.com/office/drawing/2014/main" id="{588BF505-06D3-4372-BC2E-038D39D1AA94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2;p8">
              <a:extLst>
                <a:ext uri="{FF2B5EF4-FFF2-40B4-BE49-F238E27FC236}">
                  <a16:creationId xmlns:a16="http://schemas.microsoft.com/office/drawing/2014/main" id="{0C75A7A3-7994-4FC5-9103-F5BC9BB67D2C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3;p8">
              <a:extLst>
                <a:ext uri="{FF2B5EF4-FFF2-40B4-BE49-F238E27FC236}">
                  <a16:creationId xmlns:a16="http://schemas.microsoft.com/office/drawing/2014/main" id="{F34D3114-3607-4B85-AD59-8F251EFEBBF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4;p8">
              <a:extLst>
                <a:ext uri="{FF2B5EF4-FFF2-40B4-BE49-F238E27FC236}">
                  <a16:creationId xmlns:a16="http://schemas.microsoft.com/office/drawing/2014/main" id="{0E66FB2E-0A58-491F-95F3-E183A1F0F545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5;p8">
              <a:extLst>
                <a:ext uri="{FF2B5EF4-FFF2-40B4-BE49-F238E27FC236}">
                  <a16:creationId xmlns:a16="http://schemas.microsoft.com/office/drawing/2014/main" id="{34566DF3-BB99-4512-8D40-99ACC42F654E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6;p8">
              <a:extLst>
                <a:ext uri="{FF2B5EF4-FFF2-40B4-BE49-F238E27FC236}">
                  <a16:creationId xmlns:a16="http://schemas.microsoft.com/office/drawing/2014/main" id="{C760FDAF-E413-492C-B2E0-D2ECD208758D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40789-2D0F-467C-BF6D-454BAB41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80C81A-B9A1-4F7A-8BEA-7D46BE87A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0B7F550-1D56-4171-9710-0E5C3A874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DA37EFE-DACB-43CD-915B-5422AA6A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B4291C1-71C4-40AE-BAA6-4D28488D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45B3341-BFD6-4C28-A4A1-9824015D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7775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E9FF6-4F83-432A-81D8-0977DE5A1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02621043-DA4D-4F7B-8056-204910478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AC37D39-50A0-4FA8-8A8E-C596DDD82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DEF35E31-2AD4-41EF-A49E-C9B624FB3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D0A6E66-31EE-4632-A6E0-6AA2E8DBC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D551AE5-FEF8-4F1B-8879-C3B6BD76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4FAC555-538F-42A7-9F07-F0227419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08A2625-C8B5-4B06-ABE9-265F5729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38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60CB4-60C5-4696-95B5-1736F341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8536F67-5A75-4BE0-9639-5FAF2434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6F41E1-13FE-4562-996E-489A557A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5731DB7-AD1C-4D22-A8A0-80E2F574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101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63193BE-0360-4AA2-976C-4E18166E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8054A92-ACD0-44AB-96BD-13E589DB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33F45B1-EDA9-4E1A-929F-0A46B54A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603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BCD8A-15C3-49D5-B3E3-14F1C408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379D12-C4DD-42B8-B6E2-4616EFA9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610882C-9152-44C6-887D-5F1E9E89B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1C35C6A-A323-4B57-9F1C-CED972F2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2609053-E0C4-4293-9572-0DC9CECE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487C8B1-9382-4192-9C13-12246C76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9533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8C7A5-E2CC-4654-AD6B-354EBACA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802E935-948C-48D8-B51E-C2CBD8247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286E57A-FCB2-4F07-B354-BA31BC672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833D1DA-C04B-4A39-B796-ACD53736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0579C0F-803F-467F-BFCD-118509A8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877A20D-6178-43FD-9AA3-190D3BD8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8673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11101-21CC-4041-91A4-27F469E3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1201D0AB-643E-4333-B035-605E882DD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8431AB-279C-484C-9FD5-E048D2ED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14BD05A-B382-4CA7-90F1-377C7FB2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EC88E7-A97A-4915-9167-C6BC3B21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999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0E01F69-C7CE-4DCB-8B81-2B31FB1ED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55BF9CB2-6A3C-42D0-A19C-DB513F1BC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5481C8-EE95-4389-BA7A-2348C738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5C4FE4-E986-4503-96C6-9FB1639094D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75E7D9-5652-4D5C-9B7B-36B698D6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540CBDB-C341-47CC-A1FF-44F31B5A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3ED955-909B-42CF-A559-9A8027580BE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84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053FC-E70E-44C8-AA6B-F67C372F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D45012-1501-479F-BBCB-F4E5438E9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988FD4E-E921-43C1-91D7-C85A01F6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78066F-CC0B-4B7F-8810-424BFBD6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1047AE7-CDB1-4716-8B64-3B85C154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00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7530E-9314-4FAC-B39A-4FF72324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950744F-1EC5-4D5B-897D-9C098286E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7D8D94-DE70-4B61-A8B5-FFF50886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A24257-654E-42BF-A57F-F56043CE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339F96E-0210-46CD-9BEE-D64309D6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97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138889" y="2597709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299197" y="86501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1626968" y="253054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958645" y="-1884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32789" y="2742374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621000" y="33837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ED69001E-3B7E-47F5-9B10-813848097B14}"/>
              </a:ext>
            </a:extLst>
          </p:cNvPr>
          <p:cNvGrpSpPr/>
          <p:nvPr userDrawn="1"/>
        </p:nvGrpSpPr>
        <p:grpSpPr>
          <a:xfrm>
            <a:off x="83175" y="646076"/>
            <a:ext cx="1784663" cy="1731724"/>
            <a:chOff x="83175" y="646076"/>
            <a:chExt cx="1999276" cy="1918498"/>
          </a:xfrm>
        </p:grpSpPr>
        <p:sp>
          <p:nvSpPr>
            <p:cNvPr id="192" name="Google Shape;192;p8"/>
            <p:cNvSpPr/>
            <p:nvPr/>
          </p:nvSpPr>
          <p:spPr>
            <a:xfrm>
              <a:off x="122395" y="646076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AC9C3D0A-B3BD-4020-A184-9BC03791E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8FD7C-3A27-4199-978E-353EBC06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6933A8-2F62-4921-A38C-088B86AE0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03A8C57-45A7-4906-8104-66F629739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322D5D7-9E6E-4809-A6B6-6EA584FD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89F126-40C8-47C3-8ECA-E11D24EB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A1D17CC-6482-46B9-A86B-D5D5C762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249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55126-23D0-4CE3-8BE8-D841B8E2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B330347-C640-467C-B62C-A7351D2AE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2E5A26B-4120-4FB7-AD86-E5068047C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7A93BF9-9F16-4F35-80C1-7CF764389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C6721EF-7FAC-4B7F-880C-2AE297AC2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D00CCEA-156A-4074-837F-77E3EBD0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E9DAF6-0EF2-49FE-8FD7-74670616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D06D9AA-6DD1-49A8-BE57-16F22370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710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A04CE-6E4E-4864-A08D-DADB69E4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8147DAE-C231-46B2-9C55-DF5CED18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D585D91-51CD-4273-911E-6A3BD037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935C7F2-91EE-46F1-A8E0-C48FCD57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1152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C1324C6-5C14-4378-8496-B0169E9A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DFC94E6-8F09-4762-8FFA-4B2BCB59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BE4C82F-8FA6-46FD-92CF-994FF4B9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7228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50E7B-F77E-4A4F-9D69-CAD6B3AC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A2B4F3-49EB-47EF-B233-C8B0315C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BAF8920-9C12-4932-BF7D-29D523D69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8B84AA2-7CFB-4E3B-B504-16D0A11C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CC84E7-3728-40B6-9372-8307020D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AD028FF-E002-4538-9A8A-06A7DC88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91845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B78B-D381-4CFE-BF7E-243B3CA9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4C2E759-D4D3-499B-8E62-128E41E5D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FA8239C-716C-45EF-9535-B84B3FDA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96276C-B988-4676-AF42-B247BDAC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54D6D2C-7CAC-4C45-987C-6F98451E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ED1C6E-D44C-47FB-84FC-42C7314D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161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EB6E3-20DA-4F4C-A259-847563A4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4F0D5606-7CB2-44CA-9EC1-7C2B1B604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46B250-32EC-4743-AB43-0F12003F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E2F21F8-2850-4559-8493-8B40611A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091DFD4-9B3B-4213-93FF-70D43EC6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986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FC30E7C-DEFD-4471-AFE8-9E8897488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088FA58-C650-43FF-A996-E4ECA7663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6EF5217-3DE4-472C-872A-0EE55E36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55F599C-7D44-4771-BFAA-A08F74C3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405CE6F-D39F-4FB5-B5C2-D92D3BA3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47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714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504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ok 26">
            <a:extLst>
              <a:ext uri="{FF2B5EF4-FFF2-40B4-BE49-F238E27FC236}">
                <a16:creationId xmlns:a16="http://schemas.microsoft.com/office/drawing/2014/main" id="{1AD1A6C0-E7CA-47D3-ADDE-15FE38597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411" y="457779"/>
            <a:ext cx="8431177" cy="4219701"/>
          </a:xfrm>
          <a:prstGeom prst="rect">
            <a:avLst/>
          </a:prstGeom>
        </p:spPr>
      </p:pic>
      <p:sp>
        <p:nvSpPr>
          <p:cNvPr id="28" name="Google Shape;41;p3">
            <a:extLst>
              <a:ext uri="{FF2B5EF4-FFF2-40B4-BE49-F238E27FC236}">
                <a16:creationId xmlns:a16="http://schemas.microsoft.com/office/drawing/2014/main" id="{4C9FE4EF-BA65-43BE-8C7D-12FDA3CAF57E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44;p3">
            <a:extLst>
              <a:ext uri="{FF2B5EF4-FFF2-40B4-BE49-F238E27FC236}">
                <a16:creationId xmlns:a16="http://schemas.microsoft.com/office/drawing/2014/main" id="{1E191FE3-73A9-40D4-BC27-80751414D7B5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45;p3">
            <a:extLst>
              <a:ext uri="{FF2B5EF4-FFF2-40B4-BE49-F238E27FC236}">
                <a16:creationId xmlns:a16="http://schemas.microsoft.com/office/drawing/2014/main" id="{D6DDEA0F-6E7B-4C28-B650-D752D5832EAF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46;p3">
            <a:extLst>
              <a:ext uri="{FF2B5EF4-FFF2-40B4-BE49-F238E27FC236}">
                <a16:creationId xmlns:a16="http://schemas.microsoft.com/office/drawing/2014/main" id="{35883DFC-B0B1-4E96-8A28-264DC08EB619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47;p3">
            <a:extLst>
              <a:ext uri="{FF2B5EF4-FFF2-40B4-BE49-F238E27FC236}">
                <a16:creationId xmlns:a16="http://schemas.microsoft.com/office/drawing/2014/main" id="{6960CBCE-0260-45AD-8128-7307AAB80BF5}"/>
              </a:ext>
            </a:extLst>
          </p:cNvPr>
          <p:cNvSpPr/>
          <p:nvPr userDrawn="1"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48;p3">
            <a:extLst>
              <a:ext uri="{FF2B5EF4-FFF2-40B4-BE49-F238E27FC236}">
                <a16:creationId xmlns:a16="http://schemas.microsoft.com/office/drawing/2014/main" id="{AD68CD20-592C-4A0F-BE35-1BAF05B9257A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0F9BEF8-5FF0-46B2-A3D7-B65CE6A468C2}"/>
              </a:ext>
            </a:extLst>
          </p:cNvPr>
          <p:cNvGrpSpPr/>
          <p:nvPr userDrawn="1"/>
        </p:nvGrpSpPr>
        <p:grpSpPr>
          <a:xfrm>
            <a:off x="365391" y="75631"/>
            <a:ext cx="888346" cy="856758"/>
            <a:chOff x="1980158" y="1970166"/>
            <a:chExt cx="888346" cy="856758"/>
          </a:xfrm>
        </p:grpSpPr>
        <p:sp>
          <p:nvSpPr>
            <p:cNvPr id="35" name="Google Shape;43;p3">
              <a:extLst>
                <a:ext uri="{FF2B5EF4-FFF2-40B4-BE49-F238E27FC236}">
                  <a16:creationId xmlns:a16="http://schemas.microsoft.com/office/drawing/2014/main" id="{6FAB696E-2CC8-40B2-A046-A22F58A044E2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9;p3">
              <a:extLst>
                <a:ext uri="{FF2B5EF4-FFF2-40B4-BE49-F238E27FC236}">
                  <a16:creationId xmlns:a16="http://schemas.microsoft.com/office/drawing/2014/main" id="{BB29EA19-F9C8-4311-9C82-7B26A5401E3E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ACA2383D-8552-4283-911C-6B0759C2397F}"/>
              </a:ext>
            </a:extLst>
          </p:cNvPr>
          <p:cNvGrpSpPr/>
          <p:nvPr userDrawn="1"/>
        </p:nvGrpSpPr>
        <p:grpSpPr>
          <a:xfrm>
            <a:off x="-192439" y="3451270"/>
            <a:ext cx="1097700" cy="1097700"/>
            <a:chOff x="1339563" y="3488775"/>
            <a:chExt cx="1097700" cy="1097700"/>
          </a:xfrm>
        </p:grpSpPr>
        <p:sp>
          <p:nvSpPr>
            <p:cNvPr id="38" name="Google Shape;42;p3">
              <a:extLst>
                <a:ext uri="{FF2B5EF4-FFF2-40B4-BE49-F238E27FC236}">
                  <a16:creationId xmlns:a16="http://schemas.microsoft.com/office/drawing/2014/main" id="{7645E5BC-7086-490D-A215-F84A5AF2F526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9" name="Google Shape;50;p3">
              <a:extLst>
                <a:ext uri="{FF2B5EF4-FFF2-40B4-BE49-F238E27FC236}">
                  <a16:creationId xmlns:a16="http://schemas.microsoft.com/office/drawing/2014/main" id="{DC943AA0-68FF-425E-97A3-CF285FB7237A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40" name="Google Shape;51;p3">
                <a:extLst>
                  <a:ext uri="{FF2B5EF4-FFF2-40B4-BE49-F238E27FC236}">
                    <a16:creationId xmlns:a16="http://schemas.microsoft.com/office/drawing/2014/main" id="{E9D853AB-3D61-4B6F-A8E2-0EC8F0A40B1A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52;p3">
                <a:extLst>
                  <a:ext uri="{FF2B5EF4-FFF2-40B4-BE49-F238E27FC236}">
                    <a16:creationId xmlns:a16="http://schemas.microsoft.com/office/drawing/2014/main" id="{56ABD982-F732-40CE-99DE-F579117D2CFD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4F6CC593-B7EA-4274-92F9-9C3CF7288081}"/>
              </a:ext>
            </a:extLst>
          </p:cNvPr>
          <p:cNvGrpSpPr/>
          <p:nvPr userDrawn="1"/>
        </p:nvGrpSpPr>
        <p:grpSpPr>
          <a:xfrm>
            <a:off x="7798905" y="0"/>
            <a:ext cx="1232452" cy="1202570"/>
            <a:chOff x="5430350" y="228600"/>
            <a:chExt cx="1388100" cy="1388100"/>
          </a:xfrm>
        </p:grpSpPr>
        <p:sp>
          <p:nvSpPr>
            <p:cNvPr id="43" name="Google Shape;40;p3">
              <a:extLst>
                <a:ext uri="{FF2B5EF4-FFF2-40B4-BE49-F238E27FC236}">
                  <a16:creationId xmlns:a16="http://schemas.microsoft.com/office/drawing/2014/main" id="{B31AF29E-8CD9-4F64-AA36-9AA2066E7F35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solidFill>
              <a:srgbClr val="FFB600">
                <a:alpha val="7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53;p3">
              <a:extLst>
                <a:ext uri="{FF2B5EF4-FFF2-40B4-BE49-F238E27FC236}">
                  <a16:creationId xmlns:a16="http://schemas.microsoft.com/office/drawing/2014/main" id="{DCCF2115-224C-4F68-BE40-4BAB7CA517CE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</p:grpSpPr>
          <p:sp>
            <p:nvSpPr>
              <p:cNvPr id="45" name="Google Shape;54;p3">
                <a:extLst>
                  <a:ext uri="{FF2B5EF4-FFF2-40B4-BE49-F238E27FC236}">
                    <a16:creationId xmlns:a16="http://schemas.microsoft.com/office/drawing/2014/main" id="{77B97183-F39F-4A1B-9843-178ECA0C9781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Google Shape;55;p3">
                <a:extLst>
                  <a:ext uri="{FF2B5EF4-FFF2-40B4-BE49-F238E27FC236}">
                    <a16:creationId xmlns:a16="http://schemas.microsoft.com/office/drawing/2014/main" id="{4BB763FE-79C4-4166-8754-E45F3E81C0EB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Google Shape;56;p3">
                <a:extLst>
                  <a:ext uri="{FF2B5EF4-FFF2-40B4-BE49-F238E27FC236}">
                    <a16:creationId xmlns:a16="http://schemas.microsoft.com/office/drawing/2014/main" id="{FC598E14-59E0-41F4-A954-F25C6DA497C7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Google Shape;57;p3">
                <a:extLst>
                  <a:ext uri="{FF2B5EF4-FFF2-40B4-BE49-F238E27FC236}">
                    <a16:creationId xmlns:a16="http://schemas.microsoft.com/office/drawing/2014/main" id="{D47438C0-9B07-4A2C-9120-9AEFBF75B141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Google Shape;58;p3">
                <a:extLst>
                  <a:ext uri="{FF2B5EF4-FFF2-40B4-BE49-F238E27FC236}">
                    <a16:creationId xmlns:a16="http://schemas.microsoft.com/office/drawing/2014/main" id="{095FB779-1D55-4C0D-AB81-698D4D3DB486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Google Shape;59;p3">
                <a:extLst>
                  <a:ext uri="{FF2B5EF4-FFF2-40B4-BE49-F238E27FC236}">
                    <a16:creationId xmlns:a16="http://schemas.microsoft.com/office/drawing/2014/main" id="{0390C234-DD7E-43A8-9F40-BFFAC7A13DB9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Google Shape;60;p3">
                <a:extLst>
                  <a:ext uri="{FF2B5EF4-FFF2-40B4-BE49-F238E27FC236}">
                    <a16:creationId xmlns:a16="http://schemas.microsoft.com/office/drawing/2014/main" id="{4E800E03-2D85-4BEB-9840-2AA28BC70650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Google Shape;61;p3">
                <a:extLst>
                  <a:ext uri="{FF2B5EF4-FFF2-40B4-BE49-F238E27FC236}">
                    <a16:creationId xmlns:a16="http://schemas.microsoft.com/office/drawing/2014/main" id="{5ED542C7-DF90-487E-BE79-4737E645334F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3" name="Google Shape;62;p3">
            <a:extLst>
              <a:ext uri="{FF2B5EF4-FFF2-40B4-BE49-F238E27FC236}">
                <a16:creationId xmlns:a16="http://schemas.microsoft.com/office/drawing/2014/main" id="{491BB5C8-B3B9-4BAB-A3A4-6A88D14D071C}"/>
              </a:ext>
            </a:extLst>
          </p:cNvPr>
          <p:cNvSpPr/>
          <p:nvPr userDrawn="1"/>
        </p:nvSpPr>
        <p:spPr>
          <a:xfrm>
            <a:off x="214941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3;p3">
            <a:extLst>
              <a:ext uri="{FF2B5EF4-FFF2-40B4-BE49-F238E27FC236}">
                <a16:creationId xmlns:a16="http://schemas.microsoft.com/office/drawing/2014/main" id="{6D7F2540-A2EF-4AFC-81B4-01BF1F0C0EE9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64;p3">
            <a:extLst>
              <a:ext uri="{FF2B5EF4-FFF2-40B4-BE49-F238E27FC236}">
                <a16:creationId xmlns:a16="http://schemas.microsoft.com/office/drawing/2014/main" id="{BDBD81D0-DFAF-4064-8D90-6717E6EEE926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A69BA5A5-C31A-4B1C-9E26-4D442A57D732}"/>
              </a:ext>
            </a:extLst>
          </p:cNvPr>
          <p:cNvGrpSpPr/>
          <p:nvPr userDrawn="1"/>
        </p:nvGrpSpPr>
        <p:grpSpPr>
          <a:xfrm>
            <a:off x="7865896" y="3903175"/>
            <a:ext cx="1165461" cy="1097700"/>
            <a:chOff x="83175" y="607632"/>
            <a:chExt cx="1999276" cy="1918498"/>
          </a:xfrm>
        </p:grpSpPr>
        <p:sp>
          <p:nvSpPr>
            <p:cNvPr id="57" name="Google Shape;192;p8">
              <a:extLst>
                <a:ext uri="{FF2B5EF4-FFF2-40B4-BE49-F238E27FC236}">
                  <a16:creationId xmlns:a16="http://schemas.microsoft.com/office/drawing/2014/main" id="{1592571C-9CD3-47BB-AB05-3EFB1C039857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58" name="Obrázok 57">
              <a:extLst>
                <a:ext uri="{FF2B5EF4-FFF2-40B4-BE49-F238E27FC236}">
                  <a16:creationId xmlns:a16="http://schemas.microsoft.com/office/drawing/2014/main" id="{2E470166-221E-4DEE-AF8E-9615C22FC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80084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57564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915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11434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44328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4060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492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16174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779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9CBBFD14-67E7-4BBF-A444-9AB47AFFA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30" y="443074"/>
            <a:ext cx="8413219" cy="4210713"/>
          </a:xfrm>
          <a:prstGeom prst="rect">
            <a:avLst/>
          </a:prstGeom>
        </p:spPr>
      </p:pic>
      <p:sp>
        <p:nvSpPr>
          <p:cNvPr id="30" name="Google Shape;41;p3">
            <a:extLst>
              <a:ext uri="{FF2B5EF4-FFF2-40B4-BE49-F238E27FC236}">
                <a16:creationId xmlns:a16="http://schemas.microsoft.com/office/drawing/2014/main" id="{9D007076-7851-48DC-820B-55159A6665D2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44;p3">
            <a:extLst>
              <a:ext uri="{FF2B5EF4-FFF2-40B4-BE49-F238E27FC236}">
                <a16:creationId xmlns:a16="http://schemas.microsoft.com/office/drawing/2014/main" id="{A41DF556-7A38-4C3B-82A8-B655F713F58D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45;p3">
            <a:extLst>
              <a:ext uri="{FF2B5EF4-FFF2-40B4-BE49-F238E27FC236}">
                <a16:creationId xmlns:a16="http://schemas.microsoft.com/office/drawing/2014/main" id="{7D789740-FFE8-4BAF-BAF5-118648133E1F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46;p3">
            <a:extLst>
              <a:ext uri="{FF2B5EF4-FFF2-40B4-BE49-F238E27FC236}">
                <a16:creationId xmlns:a16="http://schemas.microsoft.com/office/drawing/2014/main" id="{EA5FAB47-5E65-4783-B71C-A5E6901B2F9B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47;p3">
            <a:extLst>
              <a:ext uri="{FF2B5EF4-FFF2-40B4-BE49-F238E27FC236}">
                <a16:creationId xmlns:a16="http://schemas.microsoft.com/office/drawing/2014/main" id="{30782DB3-80A2-45D0-94E7-FC65BEB0F70B}"/>
              </a:ext>
            </a:extLst>
          </p:cNvPr>
          <p:cNvSpPr/>
          <p:nvPr userDrawn="1"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48;p3">
            <a:extLst>
              <a:ext uri="{FF2B5EF4-FFF2-40B4-BE49-F238E27FC236}">
                <a16:creationId xmlns:a16="http://schemas.microsoft.com/office/drawing/2014/main" id="{B1D1E2FF-F7B7-4A0E-B4E9-A4CC21E3566C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47E377BA-4B61-4D01-A932-5745D3E995E3}"/>
              </a:ext>
            </a:extLst>
          </p:cNvPr>
          <p:cNvGrpSpPr/>
          <p:nvPr userDrawn="1"/>
        </p:nvGrpSpPr>
        <p:grpSpPr>
          <a:xfrm>
            <a:off x="365391" y="75631"/>
            <a:ext cx="888346" cy="856758"/>
            <a:chOff x="1980158" y="1970166"/>
            <a:chExt cx="888346" cy="856758"/>
          </a:xfrm>
          <a:solidFill>
            <a:srgbClr val="3DD6EB"/>
          </a:solidFill>
        </p:grpSpPr>
        <p:sp>
          <p:nvSpPr>
            <p:cNvPr id="37" name="Google Shape;43;p3">
              <a:extLst>
                <a:ext uri="{FF2B5EF4-FFF2-40B4-BE49-F238E27FC236}">
                  <a16:creationId xmlns:a16="http://schemas.microsoft.com/office/drawing/2014/main" id="{04D08D9C-5D78-4997-8464-8F7539A1F479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49;p3">
              <a:extLst>
                <a:ext uri="{FF2B5EF4-FFF2-40B4-BE49-F238E27FC236}">
                  <a16:creationId xmlns:a16="http://schemas.microsoft.com/office/drawing/2014/main" id="{3FE582F5-6B00-4D4B-AC13-9634BE4AABB9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solidFill>
              <a:schemeClr val="bg1"/>
            </a:solidFill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DD3A10C7-CB18-4AE9-9875-168C88DE11EC}"/>
              </a:ext>
            </a:extLst>
          </p:cNvPr>
          <p:cNvGrpSpPr/>
          <p:nvPr userDrawn="1"/>
        </p:nvGrpSpPr>
        <p:grpSpPr>
          <a:xfrm>
            <a:off x="23791" y="3663534"/>
            <a:ext cx="1097700" cy="1097700"/>
            <a:chOff x="1339563" y="3488775"/>
            <a:chExt cx="1097700" cy="1097700"/>
          </a:xfrm>
        </p:grpSpPr>
        <p:sp>
          <p:nvSpPr>
            <p:cNvPr id="40" name="Google Shape;42;p3">
              <a:extLst>
                <a:ext uri="{FF2B5EF4-FFF2-40B4-BE49-F238E27FC236}">
                  <a16:creationId xmlns:a16="http://schemas.microsoft.com/office/drawing/2014/main" id="{4CBF0C56-CF18-4416-A13D-4FDA11D55EF2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" name="Google Shape;50;p3">
              <a:extLst>
                <a:ext uri="{FF2B5EF4-FFF2-40B4-BE49-F238E27FC236}">
                  <a16:creationId xmlns:a16="http://schemas.microsoft.com/office/drawing/2014/main" id="{C255B360-C4C9-4228-A7F0-5D948AA52B03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42" name="Google Shape;51;p3">
                <a:extLst>
                  <a:ext uri="{FF2B5EF4-FFF2-40B4-BE49-F238E27FC236}">
                    <a16:creationId xmlns:a16="http://schemas.microsoft.com/office/drawing/2014/main" id="{B900F022-12BD-4EF5-B358-43F33DB60EC6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52;p3">
                <a:extLst>
                  <a:ext uri="{FF2B5EF4-FFF2-40B4-BE49-F238E27FC236}">
                    <a16:creationId xmlns:a16="http://schemas.microsoft.com/office/drawing/2014/main" id="{571BF2AA-B504-41B6-8B08-568294C4C58F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145C78B0-9B4F-4A0E-A650-8D6560A0D39A}"/>
              </a:ext>
            </a:extLst>
          </p:cNvPr>
          <p:cNvGrpSpPr/>
          <p:nvPr userDrawn="1"/>
        </p:nvGrpSpPr>
        <p:grpSpPr>
          <a:xfrm>
            <a:off x="7798905" y="0"/>
            <a:ext cx="1232452" cy="1202570"/>
            <a:chOff x="5430350" y="228600"/>
            <a:chExt cx="1388100" cy="1388100"/>
          </a:xfrm>
          <a:solidFill>
            <a:srgbClr val="E6A32A"/>
          </a:solidFill>
        </p:grpSpPr>
        <p:sp>
          <p:nvSpPr>
            <p:cNvPr id="45" name="Google Shape;40;p3">
              <a:extLst>
                <a:ext uri="{FF2B5EF4-FFF2-40B4-BE49-F238E27FC236}">
                  <a16:creationId xmlns:a16="http://schemas.microsoft.com/office/drawing/2014/main" id="{22ED39C4-5B6F-4B78-864B-C1E2B31396DA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53;p3">
              <a:extLst>
                <a:ext uri="{FF2B5EF4-FFF2-40B4-BE49-F238E27FC236}">
                  <a16:creationId xmlns:a16="http://schemas.microsoft.com/office/drawing/2014/main" id="{61999BD4-505E-4E4F-A029-73F282049E93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  <a:grpFill/>
          </p:grpSpPr>
          <p:sp>
            <p:nvSpPr>
              <p:cNvPr id="47" name="Google Shape;54;p3">
                <a:extLst>
                  <a:ext uri="{FF2B5EF4-FFF2-40B4-BE49-F238E27FC236}">
                    <a16:creationId xmlns:a16="http://schemas.microsoft.com/office/drawing/2014/main" id="{42AD4F2C-89B3-4532-A45C-05613A60A9B4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Google Shape;55;p3">
                <a:extLst>
                  <a:ext uri="{FF2B5EF4-FFF2-40B4-BE49-F238E27FC236}">
                    <a16:creationId xmlns:a16="http://schemas.microsoft.com/office/drawing/2014/main" id="{DFEF9551-F5CB-4680-848D-C1F4FB9506AD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Google Shape;56;p3">
                <a:extLst>
                  <a:ext uri="{FF2B5EF4-FFF2-40B4-BE49-F238E27FC236}">
                    <a16:creationId xmlns:a16="http://schemas.microsoft.com/office/drawing/2014/main" id="{DDB95A9D-C552-4A6D-8545-C857BA4A1BAE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Google Shape;57;p3">
                <a:extLst>
                  <a:ext uri="{FF2B5EF4-FFF2-40B4-BE49-F238E27FC236}">
                    <a16:creationId xmlns:a16="http://schemas.microsoft.com/office/drawing/2014/main" id="{527732CA-CA6E-4F76-9DFD-D43BEDAFDABF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Google Shape;58;p3">
                <a:extLst>
                  <a:ext uri="{FF2B5EF4-FFF2-40B4-BE49-F238E27FC236}">
                    <a16:creationId xmlns:a16="http://schemas.microsoft.com/office/drawing/2014/main" id="{EEA5C475-E1E0-4BAB-A3C0-1F4BBBA724DF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Google Shape;59;p3">
                <a:extLst>
                  <a:ext uri="{FF2B5EF4-FFF2-40B4-BE49-F238E27FC236}">
                    <a16:creationId xmlns:a16="http://schemas.microsoft.com/office/drawing/2014/main" id="{9CEC9D8F-FD9A-4905-9AB5-1AC1FB8601F9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Google Shape;60;p3">
                <a:extLst>
                  <a:ext uri="{FF2B5EF4-FFF2-40B4-BE49-F238E27FC236}">
                    <a16:creationId xmlns:a16="http://schemas.microsoft.com/office/drawing/2014/main" id="{E3812D67-4127-4186-AFA2-6FF53363622B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Google Shape;61;p3">
                <a:extLst>
                  <a:ext uri="{FF2B5EF4-FFF2-40B4-BE49-F238E27FC236}">
                    <a16:creationId xmlns:a16="http://schemas.microsoft.com/office/drawing/2014/main" id="{FE9296D9-D66F-4CB5-97DF-6BE25742EEBC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5" name="Google Shape;62;p3">
            <a:extLst>
              <a:ext uri="{FF2B5EF4-FFF2-40B4-BE49-F238E27FC236}">
                <a16:creationId xmlns:a16="http://schemas.microsoft.com/office/drawing/2014/main" id="{59B638C7-CE14-4E50-AFA9-B4C6DD8CD71A}"/>
              </a:ext>
            </a:extLst>
          </p:cNvPr>
          <p:cNvSpPr/>
          <p:nvPr userDrawn="1"/>
        </p:nvSpPr>
        <p:spPr>
          <a:xfrm>
            <a:off x="214941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3;p3">
            <a:extLst>
              <a:ext uri="{FF2B5EF4-FFF2-40B4-BE49-F238E27FC236}">
                <a16:creationId xmlns:a16="http://schemas.microsoft.com/office/drawing/2014/main" id="{29609ACD-101C-4F24-9068-6F6B61825E44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64;p3">
            <a:extLst>
              <a:ext uri="{FF2B5EF4-FFF2-40B4-BE49-F238E27FC236}">
                <a16:creationId xmlns:a16="http://schemas.microsoft.com/office/drawing/2014/main" id="{9132647E-9F90-4CF4-BF05-BB532902D319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F36B7A61-D7B6-4455-A730-2B3A4DC7D078}"/>
              </a:ext>
            </a:extLst>
          </p:cNvPr>
          <p:cNvGrpSpPr/>
          <p:nvPr userDrawn="1"/>
        </p:nvGrpSpPr>
        <p:grpSpPr>
          <a:xfrm>
            <a:off x="7954748" y="4014786"/>
            <a:ext cx="1165461" cy="1097700"/>
            <a:chOff x="83175" y="607632"/>
            <a:chExt cx="1999276" cy="1918498"/>
          </a:xfrm>
        </p:grpSpPr>
        <p:sp>
          <p:nvSpPr>
            <p:cNvPr id="59" name="Google Shape;192;p8">
              <a:extLst>
                <a:ext uri="{FF2B5EF4-FFF2-40B4-BE49-F238E27FC236}">
                  <a16:creationId xmlns:a16="http://schemas.microsoft.com/office/drawing/2014/main" id="{D77B24EA-2A20-468D-BB29-F50D00DE1B44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60" name="Obrázok 59">
              <a:extLst>
                <a:ext uri="{FF2B5EF4-FFF2-40B4-BE49-F238E27FC236}">
                  <a16:creationId xmlns:a16="http://schemas.microsoft.com/office/drawing/2014/main" id="{3B12341E-856D-4552-8175-59DE8B04B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3094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1435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82894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4124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29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ok 39">
            <a:extLst>
              <a:ext uri="{FF2B5EF4-FFF2-40B4-BE49-F238E27FC236}">
                <a16:creationId xmlns:a16="http://schemas.microsoft.com/office/drawing/2014/main" id="{8D467C1C-28E7-47BF-8B9E-3C12EC04DB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707" y="415013"/>
            <a:ext cx="8590352" cy="42993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885DD5-DBC6-4558-9C4F-5C2A3A190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804A72-147E-4385-BC2D-67F72FE82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2C1A07-F5C2-4B03-B2FB-3A96666C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1EAAB7C-4ED1-4033-97CD-3C6ECD2F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D2FB58F-3A4E-4E92-AC91-CE0E18ED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Google Shape;41;p3">
            <a:extLst>
              <a:ext uri="{FF2B5EF4-FFF2-40B4-BE49-F238E27FC236}">
                <a16:creationId xmlns:a16="http://schemas.microsoft.com/office/drawing/2014/main" id="{29302D26-815A-48C2-80BA-E38DDE6234FD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4;p3">
            <a:extLst>
              <a:ext uri="{FF2B5EF4-FFF2-40B4-BE49-F238E27FC236}">
                <a16:creationId xmlns:a16="http://schemas.microsoft.com/office/drawing/2014/main" id="{4832883C-0810-43F1-9402-C134528CD687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5;p3">
            <a:extLst>
              <a:ext uri="{FF2B5EF4-FFF2-40B4-BE49-F238E27FC236}">
                <a16:creationId xmlns:a16="http://schemas.microsoft.com/office/drawing/2014/main" id="{5F6EAD9D-9EDE-4602-AE86-11D909C40B18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6;p3">
            <a:extLst>
              <a:ext uri="{FF2B5EF4-FFF2-40B4-BE49-F238E27FC236}">
                <a16:creationId xmlns:a16="http://schemas.microsoft.com/office/drawing/2014/main" id="{5719DD00-2CB5-48E8-B6FD-59AA10A9CAA6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7;p3">
            <a:extLst>
              <a:ext uri="{FF2B5EF4-FFF2-40B4-BE49-F238E27FC236}">
                <a16:creationId xmlns:a16="http://schemas.microsoft.com/office/drawing/2014/main" id="{8B885025-7425-4556-BC5E-2F749713AB46}"/>
              </a:ext>
            </a:extLst>
          </p:cNvPr>
          <p:cNvSpPr/>
          <p:nvPr userDrawn="1"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8;p3">
            <a:extLst>
              <a:ext uri="{FF2B5EF4-FFF2-40B4-BE49-F238E27FC236}">
                <a16:creationId xmlns:a16="http://schemas.microsoft.com/office/drawing/2014/main" id="{CF7B27D9-5E00-40E6-9F36-3F9F1C508AB0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54488A0-5A9C-4F94-9847-CD55915BBC1F}"/>
              </a:ext>
            </a:extLst>
          </p:cNvPr>
          <p:cNvGrpSpPr/>
          <p:nvPr userDrawn="1"/>
        </p:nvGrpSpPr>
        <p:grpSpPr>
          <a:xfrm>
            <a:off x="365391" y="75631"/>
            <a:ext cx="888346" cy="856758"/>
            <a:chOff x="1980158" y="1970166"/>
            <a:chExt cx="888346" cy="8567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Google Shape;43;p3">
              <a:extLst>
                <a:ext uri="{FF2B5EF4-FFF2-40B4-BE49-F238E27FC236}">
                  <a16:creationId xmlns:a16="http://schemas.microsoft.com/office/drawing/2014/main" id="{02E175BD-FBC6-47AC-9483-898A556AE3F9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49;p3">
              <a:extLst>
                <a:ext uri="{FF2B5EF4-FFF2-40B4-BE49-F238E27FC236}">
                  <a16:creationId xmlns:a16="http://schemas.microsoft.com/office/drawing/2014/main" id="{7C9EF75A-0BFC-4BA0-AA1C-F1392B5D42D8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grp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EF97572-D7B0-41B2-A6BC-B254464AACAA}"/>
              </a:ext>
            </a:extLst>
          </p:cNvPr>
          <p:cNvGrpSpPr/>
          <p:nvPr userDrawn="1"/>
        </p:nvGrpSpPr>
        <p:grpSpPr>
          <a:xfrm>
            <a:off x="23791" y="3523893"/>
            <a:ext cx="1097700" cy="1097700"/>
            <a:chOff x="1339563" y="3488775"/>
            <a:chExt cx="1097700" cy="1097700"/>
          </a:xfrm>
        </p:grpSpPr>
        <p:sp>
          <p:nvSpPr>
            <p:cNvPr id="18" name="Google Shape;42;p3">
              <a:extLst>
                <a:ext uri="{FF2B5EF4-FFF2-40B4-BE49-F238E27FC236}">
                  <a16:creationId xmlns:a16="http://schemas.microsoft.com/office/drawing/2014/main" id="{B78593C9-EE17-463A-A511-E73054BD04B7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" name="Google Shape;50;p3">
              <a:extLst>
                <a:ext uri="{FF2B5EF4-FFF2-40B4-BE49-F238E27FC236}">
                  <a16:creationId xmlns:a16="http://schemas.microsoft.com/office/drawing/2014/main" id="{BD3057AC-DBD3-4F08-958E-8E54C207E396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20" name="Google Shape;51;p3">
                <a:extLst>
                  <a:ext uri="{FF2B5EF4-FFF2-40B4-BE49-F238E27FC236}">
                    <a16:creationId xmlns:a16="http://schemas.microsoft.com/office/drawing/2014/main" id="{5FEFEFB0-227E-49CF-B155-39E11FDD9042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52;p3">
                <a:extLst>
                  <a:ext uri="{FF2B5EF4-FFF2-40B4-BE49-F238E27FC236}">
                    <a16:creationId xmlns:a16="http://schemas.microsoft.com/office/drawing/2014/main" id="{F0B159B6-F561-4B41-AF81-3FD8B6359E7A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8562051F-7ABF-4635-B761-E5DF8DA88E74}"/>
              </a:ext>
            </a:extLst>
          </p:cNvPr>
          <p:cNvGrpSpPr/>
          <p:nvPr userDrawn="1"/>
        </p:nvGrpSpPr>
        <p:grpSpPr>
          <a:xfrm>
            <a:off x="7798905" y="0"/>
            <a:ext cx="1232452" cy="1202570"/>
            <a:chOff x="5430350" y="228600"/>
            <a:chExt cx="1388100" cy="1388100"/>
          </a:xfrm>
          <a:solidFill>
            <a:srgbClr val="3DD6EB"/>
          </a:solidFill>
        </p:grpSpPr>
        <p:sp>
          <p:nvSpPr>
            <p:cNvPr id="23" name="Google Shape;40;p3">
              <a:extLst>
                <a:ext uri="{FF2B5EF4-FFF2-40B4-BE49-F238E27FC236}">
                  <a16:creationId xmlns:a16="http://schemas.microsoft.com/office/drawing/2014/main" id="{5A56632B-7B32-4146-81B4-0AA0E645BC6B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53;p3">
              <a:extLst>
                <a:ext uri="{FF2B5EF4-FFF2-40B4-BE49-F238E27FC236}">
                  <a16:creationId xmlns:a16="http://schemas.microsoft.com/office/drawing/2014/main" id="{E50C5AF2-EE41-4240-A24D-F5C3700CA3B1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  <a:grpFill/>
          </p:grpSpPr>
          <p:sp>
            <p:nvSpPr>
              <p:cNvPr id="25" name="Google Shape;54;p3">
                <a:extLst>
                  <a:ext uri="{FF2B5EF4-FFF2-40B4-BE49-F238E27FC236}">
                    <a16:creationId xmlns:a16="http://schemas.microsoft.com/office/drawing/2014/main" id="{BE0BBB3B-1DA0-4601-8653-A2DD1C7F355A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Google Shape;55;p3">
                <a:extLst>
                  <a:ext uri="{FF2B5EF4-FFF2-40B4-BE49-F238E27FC236}">
                    <a16:creationId xmlns:a16="http://schemas.microsoft.com/office/drawing/2014/main" id="{F44AAB11-368E-44D3-8CFF-F387D762C281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Google Shape;56;p3">
                <a:extLst>
                  <a:ext uri="{FF2B5EF4-FFF2-40B4-BE49-F238E27FC236}">
                    <a16:creationId xmlns:a16="http://schemas.microsoft.com/office/drawing/2014/main" id="{A2BA74E2-DA47-4D50-97C0-AF8382948C4B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Google Shape;57;p3">
                <a:extLst>
                  <a:ext uri="{FF2B5EF4-FFF2-40B4-BE49-F238E27FC236}">
                    <a16:creationId xmlns:a16="http://schemas.microsoft.com/office/drawing/2014/main" id="{4F18C96F-27FF-4BD3-981D-D569B3BC7F4F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Google Shape;58;p3">
                <a:extLst>
                  <a:ext uri="{FF2B5EF4-FFF2-40B4-BE49-F238E27FC236}">
                    <a16:creationId xmlns:a16="http://schemas.microsoft.com/office/drawing/2014/main" id="{AF6C6F35-6F99-4722-AE5D-80A6F557DCC1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Google Shape;59;p3">
                <a:extLst>
                  <a:ext uri="{FF2B5EF4-FFF2-40B4-BE49-F238E27FC236}">
                    <a16:creationId xmlns:a16="http://schemas.microsoft.com/office/drawing/2014/main" id="{06CB763A-AD95-4B24-9720-59075821B239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Google Shape;60;p3">
                <a:extLst>
                  <a:ext uri="{FF2B5EF4-FFF2-40B4-BE49-F238E27FC236}">
                    <a16:creationId xmlns:a16="http://schemas.microsoft.com/office/drawing/2014/main" id="{23515EE4-F2EB-40CD-8879-DBFDCB11F085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Google Shape;61;p3">
                <a:extLst>
                  <a:ext uri="{FF2B5EF4-FFF2-40B4-BE49-F238E27FC236}">
                    <a16:creationId xmlns:a16="http://schemas.microsoft.com/office/drawing/2014/main" id="{ED14272D-7DC2-495F-A835-D6C1E09EFB71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" name="Google Shape;62;p3">
            <a:extLst>
              <a:ext uri="{FF2B5EF4-FFF2-40B4-BE49-F238E27FC236}">
                <a16:creationId xmlns:a16="http://schemas.microsoft.com/office/drawing/2014/main" id="{5A55702C-4199-4887-8669-A42A2DE90534}"/>
              </a:ext>
            </a:extLst>
          </p:cNvPr>
          <p:cNvSpPr/>
          <p:nvPr userDrawn="1"/>
        </p:nvSpPr>
        <p:spPr>
          <a:xfrm>
            <a:off x="214941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3;p3">
            <a:extLst>
              <a:ext uri="{FF2B5EF4-FFF2-40B4-BE49-F238E27FC236}">
                <a16:creationId xmlns:a16="http://schemas.microsoft.com/office/drawing/2014/main" id="{C2FB8218-B625-406B-91BF-4800F4470401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4;p3">
            <a:extLst>
              <a:ext uri="{FF2B5EF4-FFF2-40B4-BE49-F238E27FC236}">
                <a16:creationId xmlns:a16="http://schemas.microsoft.com/office/drawing/2014/main" id="{07BCC305-029E-403A-8AB1-A60838246333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E6BD1DD2-61DA-444B-BB22-A91FE8BF6D58}"/>
              </a:ext>
            </a:extLst>
          </p:cNvPr>
          <p:cNvGrpSpPr/>
          <p:nvPr userDrawn="1"/>
        </p:nvGrpSpPr>
        <p:grpSpPr>
          <a:xfrm>
            <a:off x="7865896" y="3903175"/>
            <a:ext cx="1165461" cy="1097700"/>
            <a:chOff x="83175" y="607632"/>
            <a:chExt cx="1999276" cy="1918498"/>
          </a:xfrm>
        </p:grpSpPr>
        <p:sp>
          <p:nvSpPr>
            <p:cNvPr id="37" name="Google Shape;192;p8">
              <a:extLst>
                <a:ext uri="{FF2B5EF4-FFF2-40B4-BE49-F238E27FC236}">
                  <a16:creationId xmlns:a16="http://schemas.microsoft.com/office/drawing/2014/main" id="{BA4E34AC-2F38-4FF6-AC6A-F1DDDFED16D9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8" name="Obrázok 37">
              <a:extLst>
                <a:ext uri="{FF2B5EF4-FFF2-40B4-BE49-F238E27FC236}">
                  <a16:creationId xmlns:a16="http://schemas.microsoft.com/office/drawing/2014/main" id="{3C4585E8-95B8-4D03-8CF2-E37401B8E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50063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76" r:id="rId9"/>
    <p:sldLayoutId id="2147483658" r:id="rId10"/>
    <p:sldLayoutId id="2147483778" r:id="rId11"/>
    <p:sldLayoutId id="2147483674" r:id="rId12"/>
    <p:sldLayoutId id="2147483765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4E5D33F-F7A6-43D8-98B8-328DF5F6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27B375C-530A-4F4D-8BEE-210F08456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0C0757-6815-4C33-BB7C-6453048DD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8DA6-934B-4077-BBA9-40C7458BB3A3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51EBF52-A1C9-4906-B564-F4EC85E28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0A058B-E175-4623-A89D-BE05D63BC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DF80-6C89-485A-B9BE-64A0522024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Google Shape;302;p12">
            <a:extLst>
              <a:ext uri="{FF2B5EF4-FFF2-40B4-BE49-F238E27FC236}">
                <a16:creationId xmlns:a16="http://schemas.microsoft.com/office/drawing/2014/main" id="{E155724F-B85F-431A-95F5-F84750F4E68E}"/>
              </a:ext>
            </a:extLst>
          </p:cNvPr>
          <p:cNvSpPr/>
          <p:nvPr userDrawn="1"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Google Shape;303;p12">
            <a:extLst>
              <a:ext uri="{FF2B5EF4-FFF2-40B4-BE49-F238E27FC236}">
                <a16:creationId xmlns:a16="http://schemas.microsoft.com/office/drawing/2014/main" id="{566F1FFF-4BAC-4EAC-8F2B-58C46A76B791}"/>
              </a:ext>
            </a:extLst>
          </p:cNvPr>
          <p:cNvSpPr/>
          <p:nvPr userDrawn="1"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04;p12">
            <a:extLst>
              <a:ext uri="{FF2B5EF4-FFF2-40B4-BE49-F238E27FC236}">
                <a16:creationId xmlns:a16="http://schemas.microsoft.com/office/drawing/2014/main" id="{EC0C4403-CB5A-49CA-88E0-F412846F3EC4}"/>
              </a:ext>
            </a:extLst>
          </p:cNvPr>
          <p:cNvSpPr/>
          <p:nvPr userDrawn="1"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05;p12">
            <a:extLst>
              <a:ext uri="{FF2B5EF4-FFF2-40B4-BE49-F238E27FC236}">
                <a16:creationId xmlns:a16="http://schemas.microsoft.com/office/drawing/2014/main" id="{92270559-FB22-4F59-83C8-2ED737609F4B}"/>
              </a:ext>
            </a:extLst>
          </p:cNvPr>
          <p:cNvSpPr/>
          <p:nvPr userDrawn="1"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06;p12">
            <a:extLst>
              <a:ext uri="{FF2B5EF4-FFF2-40B4-BE49-F238E27FC236}">
                <a16:creationId xmlns:a16="http://schemas.microsoft.com/office/drawing/2014/main" id="{AA0CE955-40BD-4E2F-9A39-A93B22B7D901}"/>
              </a:ext>
            </a:extLst>
          </p:cNvPr>
          <p:cNvSpPr/>
          <p:nvPr userDrawn="1"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07;p12">
            <a:extLst>
              <a:ext uri="{FF2B5EF4-FFF2-40B4-BE49-F238E27FC236}">
                <a16:creationId xmlns:a16="http://schemas.microsoft.com/office/drawing/2014/main" id="{0BC25021-DC7A-4959-B1F9-EE415156E538}"/>
              </a:ext>
            </a:extLst>
          </p:cNvPr>
          <p:cNvSpPr/>
          <p:nvPr userDrawn="1"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08;p12">
            <a:extLst>
              <a:ext uri="{FF2B5EF4-FFF2-40B4-BE49-F238E27FC236}">
                <a16:creationId xmlns:a16="http://schemas.microsoft.com/office/drawing/2014/main" id="{D188ED90-35B6-418F-9DC3-98A579E6DCC3}"/>
              </a:ext>
            </a:extLst>
          </p:cNvPr>
          <p:cNvSpPr/>
          <p:nvPr userDrawn="1"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09;p12">
            <a:extLst>
              <a:ext uri="{FF2B5EF4-FFF2-40B4-BE49-F238E27FC236}">
                <a16:creationId xmlns:a16="http://schemas.microsoft.com/office/drawing/2014/main" id="{CB3D231B-7378-4134-AB58-4225B3AF41C3}"/>
              </a:ext>
            </a:extLst>
          </p:cNvPr>
          <p:cNvSpPr/>
          <p:nvPr userDrawn="1"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10;p12">
            <a:extLst>
              <a:ext uri="{FF2B5EF4-FFF2-40B4-BE49-F238E27FC236}">
                <a16:creationId xmlns:a16="http://schemas.microsoft.com/office/drawing/2014/main" id="{F2DDFE73-C7F4-47F8-B122-65E21B2ADCAF}"/>
              </a:ext>
            </a:extLst>
          </p:cNvPr>
          <p:cNvSpPr/>
          <p:nvPr userDrawn="1"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1;p12">
            <a:extLst>
              <a:ext uri="{FF2B5EF4-FFF2-40B4-BE49-F238E27FC236}">
                <a16:creationId xmlns:a16="http://schemas.microsoft.com/office/drawing/2014/main" id="{DC61EAE3-A8EE-4152-90FC-3DA528FE4B89}"/>
              </a:ext>
            </a:extLst>
          </p:cNvPr>
          <p:cNvSpPr/>
          <p:nvPr userDrawn="1"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12;p12">
            <a:extLst>
              <a:ext uri="{FF2B5EF4-FFF2-40B4-BE49-F238E27FC236}">
                <a16:creationId xmlns:a16="http://schemas.microsoft.com/office/drawing/2014/main" id="{3F756865-DD85-4280-ACAF-CC83621DB68C}"/>
              </a:ext>
            </a:extLst>
          </p:cNvPr>
          <p:cNvSpPr/>
          <p:nvPr userDrawn="1"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13;p12">
            <a:extLst>
              <a:ext uri="{FF2B5EF4-FFF2-40B4-BE49-F238E27FC236}">
                <a16:creationId xmlns:a16="http://schemas.microsoft.com/office/drawing/2014/main" id="{81FCF210-2330-4725-AED7-E469E005FA03}"/>
              </a:ext>
            </a:extLst>
          </p:cNvPr>
          <p:cNvSpPr/>
          <p:nvPr userDrawn="1"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14;p12">
            <a:extLst>
              <a:ext uri="{FF2B5EF4-FFF2-40B4-BE49-F238E27FC236}">
                <a16:creationId xmlns:a16="http://schemas.microsoft.com/office/drawing/2014/main" id="{31CA0EB4-C59F-4DF3-9894-6CEB69003CC5}"/>
              </a:ext>
            </a:extLst>
          </p:cNvPr>
          <p:cNvSpPr/>
          <p:nvPr userDrawn="1"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15;p12">
            <a:extLst>
              <a:ext uri="{FF2B5EF4-FFF2-40B4-BE49-F238E27FC236}">
                <a16:creationId xmlns:a16="http://schemas.microsoft.com/office/drawing/2014/main" id="{A3EB6BC5-6B94-4DD8-BC2A-CC9286EA3DF0}"/>
              </a:ext>
            </a:extLst>
          </p:cNvPr>
          <p:cNvSpPr/>
          <p:nvPr userDrawn="1"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316;p12">
            <a:extLst>
              <a:ext uri="{FF2B5EF4-FFF2-40B4-BE49-F238E27FC236}">
                <a16:creationId xmlns:a16="http://schemas.microsoft.com/office/drawing/2014/main" id="{79FC6A6D-8DFA-4A7E-A64C-E8373800B670}"/>
              </a:ext>
            </a:extLst>
          </p:cNvPr>
          <p:cNvGrpSpPr/>
          <p:nvPr userDrawn="1"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2" name="Google Shape;317;p12">
              <a:extLst>
                <a:ext uri="{FF2B5EF4-FFF2-40B4-BE49-F238E27FC236}">
                  <a16:creationId xmlns:a16="http://schemas.microsoft.com/office/drawing/2014/main" id="{CCBEA190-671C-4E1F-BF25-38E43C0F6B36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8;p12">
              <a:extLst>
                <a:ext uri="{FF2B5EF4-FFF2-40B4-BE49-F238E27FC236}">
                  <a16:creationId xmlns:a16="http://schemas.microsoft.com/office/drawing/2014/main" id="{98A3DA0D-B5A0-4017-AED1-209FA434693B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19;p12">
            <a:extLst>
              <a:ext uri="{FF2B5EF4-FFF2-40B4-BE49-F238E27FC236}">
                <a16:creationId xmlns:a16="http://schemas.microsoft.com/office/drawing/2014/main" id="{B940AE2D-AFF7-4103-B75A-0FE6B55E458B}"/>
              </a:ext>
            </a:extLst>
          </p:cNvPr>
          <p:cNvGrpSpPr/>
          <p:nvPr userDrawn="1"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5" name="Google Shape;320;p12">
              <a:extLst>
                <a:ext uri="{FF2B5EF4-FFF2-40B4-BE49-F238E27FC236}">
                  <a16:creationId xmlns:a16="http://schemas.microsoft.com/office/drawing/2014/main" id="{B14E060F-54D2-439E-920E-321350D81333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;p12">
              <a:extLst>
                <a:ext uri="{FF2B5EF4-FFF2-40B4-BE49-F238E27FC236}">
                  <a16:creationId xmlns:a16="http://schemas.microsoft.com/office/drawing/2014/main" id="{E8D2F712-8863-40D8-8E62-06033836980D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2;p12">
              <a:extLst>
                <a:ext uri="{FF2B5EF4-FFF2-40B4-BE49-F238E27FC236}">
                  <a16:creationId xmlns:a16="http://schemas.microsoft.com/office/drawing/2014/main" id="{7003192B-F348-490B-8EEC-E43B9CAB729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3;p12">
              <a:extLst>
                <a:ext uri="{FF2B5EF4-FFF2-40B4-BE49-F238E27FC236}">
                  <a16:creationId xmlns:a16="http://schemas.microsoft.com/office/drawing/2014/main" id="{2CBB07FE-895D-422E-B95D-FE32DCEB1C1B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4;p12">
              <a:extLst>
                <a:ext uri="{FF2B5EF4-FFF2-40B4-BE49-F238E27FC236}">
                  <a16:creationId xmlns:a16="http://schemas.microsoft.com/office/drawing/2014/main" id="{6602DF5A-C459-42EB-B263-09912983DE04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5;p12">
              <a:extLst>
                <a:ext uri="{FF2B5EF4-FFF2-40B4-BE49-F238E27FC236}">
                  <a16:creationId xmlns:a16="http://schemas.microsoft.com/office/drawing/2014/main" id="{991FC22A-9B66-40BB-8881-0E124DA83D3C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6;p12">
              <a:extLst>
                <a:ext uri="{FF2B5EF4-FFF2-40B4-BE49-F238E27FC236}">
                  <a16:creationId xmlns:a16="http://schemas.microsoft.com/office/drawing/2014/main" id="{9531FCD7-A07D-4C4C-B6A3-4417F3484CDD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7;p12">
              <a:extLst>
                <a:ext uri="{FF2B5EF4-FFF2-40B4-BE49-F238E27FC236}">
                  <a16:creationId xmlns:a16="http://schemas.microsoft.com/office/drawing/2014/main" id="{F5D9CA57-7F6B-431B-88B8-AAB01B7DB17F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28;p12">
            <a:extLst>
              <a:ext uri="{FF2B5EF4-FFF2-40B4-BE49-F238E27FC236}">
                <a16:creationId xmlns:a16="http://schemas.microsoft.com/office/drawing/2014/main" id="{F6657CEC-2115-449F-9868-8A5EBD53EF01}"/>
              </a:ext>
            </a:extLst>
          </p:cNvPr>
          <p:cNvSpPr txBox="1">
            <a:spLocks/>
          </p:cNvSpPr>
          <p:nvPr userDrawn="1"/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84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C5B5739-E560-4241-B552-16FE3265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9D0134B-28C8-4CD2-9770-888BB8485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A5521A-BE32-4D71-B6AE-71360214C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3F57-19EF-41C9-8468-43D3F77CD54F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21D922F-0D86-4482-8C68-6FAB3975E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EA4D73C-1244-4372-97EA-8FACE0706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CDA1-9E3B-48CA-A8BA-B600AC0DEFC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Google Shape;330;p13">
            <a:extLst>
              <a:ext uri="{FF2B5EF4-FFF2-40B4-BE49-F238E27FC236}">
                <a16:creationId xmlns:a16="http://schemas.microsoft.com/office/drawing/2014/main" id="{FA1F959E-652A-4DD6-9429-689144A706A8}"/>
              </a:ext>
            </a:extLst>
          </p:cNvPr>
          <p:cNvSpPr/>
          <p:nvPr userDrawn="1"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31;p13">
            <a:extLst>
              <a:ext uri="{FF2B5EF4-FFF2-40B4-BE49-F238E27FC236}">
                <a16:creationId xmlns:a16="http://schemas.microsoft.com/office/drawing/2014/main" id="{46665905-11CF-437A-8264-EA7165586058}"/>
              </a:ext>
            </a:extLst>
          </p:cNvPr>
          <p:cNvSpPr/>
          <p:nvPr userDrawn="1"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32;p13">
            <a:extLst>
              <a:ext uri="{FF2B5EF4-FFF2-40B4-BE49-F238E27FC236}">
                <a16:creationId xmlns:a16="http://schemas.microsoft.com/office/drawing/2014/main" id="{271FD28A-FFD4-4C2E-BB0B-4EE8A4E8E6A4}"/>
              </a:ext>
            </a:extLst>
          </p:cNvPr>
          <p:cNvSpPr/>
          <p:nvPr userDrawn="1"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33;p13">
            <a:extLst>
              <a:ext uri="{FF2B5EF4-FFF2-40B4-BE49-F238E27FC236}">
                <a16:creationId xmlns:a16="http://schemas.microsoft.com/office/drawing/2014/main" id="{7B4A96FF-8A48-4F26-B7EA-6B859EACA398}"/>
              </a:ext>
            </a:extLst>
          </p:cNvPr>
          <p:cNvSpPr/>
          <p:nvPr userDrawn="1"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4;p13">
            <a:extLst>
              <a:ext uri="{FF2B5EF4-FFF2-40B4-BE49-F238E27FC236}">
                <a16:creationId xmlns:a16="http://schemas.microsoft.com/office/drawing/2014/main" id="{D673284A-F6C9-48E8-AA69-AE6CE88B6C0C}"/>
              </a:ext>
            </a:extLst>
          </p:cNvPr>
          <p:cNvSpPr/>
          <p:nvPr userDrawn="1"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35;p13">
            <a:extLst>
              <a:ext uri="{FF2B5EF4-FFF2-40B4-BE49-F238E27FC236}">
                <a16:creationId xmlns:a16="http://schemas.microsoft.com/office/drawing/2014/main" id="{7B5CBEB2-8982-4F4A-AF30-ED3245614F23}"/>
              </a:ext>
            </a:extLst>
          </p:cNvPr>
          <p:cNvSpPr/>
          <p:nvPr userDrawn="1"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36;p13">
            <a:extLst>
              <a:ext uri="{FF2B5EF4-FFF2-40B4-BE49-F238E27FC236}">
                <a16:creationId xmlns:a16="http://schemas.microsoft.com/office/drawing/2014/main" id="{6BE4D9A5-C2AA-4CD1-841B-3D2345A45112}"/>
              </a:ext>
            </a:extLst>
          </p:cNvPr>
          <p:cNvSpPr/>
          <p:nvPr userDrawn="1"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37;p13">
            <a:extLst>
              <a:ext uri="{FF2B5EF4-FFF2-40B4-BE49-F238E27FC236}">
                <a16:creationId xmlns:a16="http://schemas.microsoft.com/office/drawing/2014/main" id="{28AE2E89-586A-4C86-BF12-6F822EF07058}"/>
              </a:ext>
            </a:extLst>
          </p:cNvPr>
          <p:cNvSpPr/>
          <p:nvPr userDrawn="1"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8;p13">
            <a:extLst>
              <a:ext uri="{FF2B5EF4-FFF2-40B4-BE49-F238E27FC236}">
                <a16:creationId xmlns:a16="http://schemas.microsoft.com/office/drawing/2014/main" id="{3E4CCDAE-6C8A-492F-BB5D-D8B19CBB1764}"/>
              </a:ext>
            </a:extLst>
          </p:cNvPr>
          <p:cNvSpPr/>
          <p:nvPr userDrawn="1"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39;p13">
            <a:extLst>
              <a:ext uri="{FF2B5EF4-FFF2-40B4-BE49-F238E27FC236}">
                <a16:creationId xmlns:a16="http://schemas.microsoft.com/office/drawing/2014/main" id="{6F54C43B-6A7A-40AC-816C-81E200C8E69A}"/>
              </a:ext>
            </a:extLst>
          </p:cNvPr>
          <p:cNvSpPr/>
          <p:nvPr userDrawn="1"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0;p13">
            <a:extLst>
              <a:ext uri="{FF2B5EF4-FFF2-40B4-BE49-F238E27FC236}">
                <a16:creationId xmlns:a16="http://schemas.microsoft.com/office/drawing/2014/main" id="{8E48B076-9209-4CAE-AB89-7AC5264C43CC}"/>
              </a:ext>
            </a:extLst>
          </p:cNvPr>
          <p:cNvSpPr/>
          <p:nvPr userDrawn="1"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1;p13">
            <a:extLst>
              <a:ext uri="{FF2B5EF4-FFF2-40B4-BE49-F238E27FC236}">
                <a16:creationId xmlns:a16="http://schemas.microsoft.com/office/drawing/2014/main" id="{B0AF8A44-0F82-4737-9268-E990DC229746}"/>
              </a:ext>
            </a:extLst>
          </p:cNvPr>
          <p:cNvSpPr/>
          <p:nvPr userDrawn="1"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42;p13">
            <a:extLst>
              <a:ext uri="{FF2B5EF4-FFF2-40B4-BE49-F238E27FC236}">
                <a16:creationId xmlns:a16="http://schemas.microsoft.com/office/drawing/2014/main" id="{0D428A0F-0872-4D0A-A959-41CACF94B432}"/>
              </a:ext>
            </a:extLst>
          </p:cNvPr>
          <p:cNvSpPr/>
          <p:nvPr userDrawn="1"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43;p13">
            <a:extLst>
              <a:ext uri="{FF2B5EF4-FFF2-40B4-BE49-F238E27FC236}">
                <a16:creationId xmlns:a16="http://schemas.microsoft.com/office/drawing/2014/main" id="{97598273-B9DA-4CAD-8454-D552795D3F9C}"/>
              </a:ext>
            </a:extLst>
          </p:cNvPr>
          <p:cNvSpPr/>
          <p:nvPr userDrawn="1"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344;p13">
            <a:extLst>
              <a:ext uri="{FF2B5EF4-FFF2-40B4-BE49-F238E27FC236}">
                <a16:creationId xmlns:a16="http://schemas.microsoft.com/office/drawing/2014/main" id="{C300AC60-9776-4059-9469-36E820DE8C91}"/>
              </a:ext>
            </a:extLst>
          </p:cNvPr>
          <p:cNvGrpSpPr/>
          <p:nvPr userDrawn="1"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2" name="Google Shape;345;p13">
              <a:extLst>
                <a:ext uri="{FF2B5EF4-FFF2-40B4-BE49-F238E27FC236}">
                  <a16:creationId xmlns:a16="http://schemas.microsoft.com/office/drawing/2014/main" id="{CC1121B4-2719-4BC9-8D59-D3D93E608DB8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6;p13">
              <a:extLst>
                <a:ext uri="{FF2B5EF4-FFF2-40B4-BE49-F238E27FC236}">
                  <a16:creationId xmlns:a16="http://schemas.microsoft.com/office/drawing/2014/main" id="{9C06E450-0AC1-4DD5-8944-9167803264BA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47;p13">
            <a:extLst>
              <a:ext uri="{FF2B5EF4-FFF2-40B4-BE49-F238E27FC236}">
                <a16:creationId xmlns:a16="http://schemas.microsoft.com/office/drawing/2014/main" id="{98D2E576-037D-486D-BA48-B157CCCA1C23}"/>
              </a:ext>
            </a:extLst>
          </p:cNvPr>
          <p:cNvGrpSpPr/>
          <p:nvPr userDrawn="1"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5" name="Google Shape;348;p13">
              <a:extLst>
                <a:ext uri="{FF2B5EF4-FFF2-40B4-BE49-F238E27FC236}">
                  <a16:creationId xmlns:a16="http://schemas.microsoft.com/office/drawing/2014/main" id="{2328A58A-39F7-4042-8366-119CA569FB98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9;p13">
              <a:extLst>
                <a:ext uri="{FF2B5EF4-FFF2-40B4-BE49-F238E27FC236}">
                  <a16:creationId xmlns:a16="http://schemas.microsoft.com/office/drawing/2014/main" id="{99F52085-F931-406C-9526-CEBEAA9F0DC2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0;p13">
              <a:extLst>
                <a:ext uri="{FF2B5EF4-FFF2-40B4-BE49-F238E27FC236}">
                  <a16:creationId xmlns:a16="http://schemas.microsoft.com/office/drawing/2014/main" id="{D727AD77-13EC-45D7-B2AA-D934BDA8CE8E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1;p13">
              <a:extLst>
                <a:ext uri="{FF2B5EF4-FFF2-40B4-BE49-F238E27FC236}">
                  <a16:creationId xmlns:a16="http://schemas.microsoft.com/office/drawing/2014/main" id="{BEBA91BF-F8DB-4029-AD8B-120AEC6838B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2;p13">
              <a:extLst>
                <a:ext uri="{FF2B5EF4-FFF2-40B4-BE49-F238E27FC236}">
                  <a16:creationId xmlns:a16="http://schemas.microsoft.com/office/drawing/2014/main" id="{A5384EDA-9D2F-4F77-B1A4-96A7C6EB063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3;p13">
              <a:extLst>
                <a:ext uri="{FF2B5EF4-FFF2-40B4-BE49-F238E27FC236}">
                  <a16:creationId xmlns:a16="http://schemas.microsoft.com/office/drawing/2014/main" id="{9405F21E-3B4D-41EA-A49C-8B57C1CEDBC1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4;p13">
              <a:extLst>
                <a:ext uri="{FF2B5EF4-FFF2-40B4-BE49-F238E27FC236}">
                  <a16:creationId xmlns:a16="http://schemas.microsoft.com/office/drawing/2014/main" id="{EF54FF1C-39DC-4FCE-AA55-377DC4FCC81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5;p13">
              <a:extLst>
                <a:ext uri="{FF2B5EF4-FFF2-40B4-BE49-F238E27FC236}">
                  <a16:creationId xmlns:a16="http://schemas.microsoft.com/office/drawing/2014/main" id="{3DE84804-B555-4E0C-ACF9-B414FF97A68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56;p13">
            <a:extLst>
              <a:ext uri="{FF2B5EF4-FFF2-40B4-BE49-F238E27FC236}">
                <a16:creationId xmlns:a16="http://schemas.microsoft.com/office/drawing/2014/main" id="{4EDA9E57-21D2-4231-86BE-E5A2C3FC9F41}"/>
              </a:ext>
            </a:extLst>
          </p:cNvPr>
          <p:cNvSpPr txBox="1">
            <a:spLocks/>
          </p:cNvSpPr>
          <p:nvPr userDrawn="1"/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019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CF3E400-96C5-4A11-8BDD-0AC570C5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9948B63-3054-459C-B52C-42807C78A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407EB4-CF74-4C0E-9085-C87AD3358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EA211-CDF7-4AC9-A8CD-74E4FF424CE5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80FE185-DFAE-4207-AC98-1020EBF18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174D969-1CC2-469C-9778-DB5EF62D3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55C9-0496-4455-9FBD-26C884709219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E1F0BDE-EDAC-4570-A5C5-9F42C2FAFBA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8707" y="415013"/>
            <a:ext cx="8590352" cy="4299366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26633DE7-00F5-4830-AB65-B75E36C71390}"/>
              </a:ext>
            </a:extLst>
          </p:cNvPr>
          <p:cNvSpPr txBox="1">
            <a:spLocks/>
          </p:cNvSpPr>
          <p:nvPr userDrawn="1"/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sk-SK"/>
              <a:t>Kliknutím upravte štýl predlohy nadpisu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4A7AEDB-2728-47A9-B419-6021B5B3F143}"/>
              </a:ext>
            </a:extLst>
          </p:cNvPr>
          <p:cNvSpPr txBox="1">
            <a:spLocks/>
          </p:cNvSpPr>
          <p:nvPr userDrawn="1"/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sk-SK"/>
              <a:t>Kliknutím upravte štýl predlohy podnadpisu</a:t>
            </a:r>
          </a:p>
        </p:txBody>
      </p:sp>
      <p:sp>
        <p:nvSpPr>
          <p:cNvPr id="10" name="Zástupný objekt pre dátum 3">
            <a:extLst>
              <a:ext uri="{FF2B5EF4-FFF2-40B4-BE49-F238E27FC236}">
                <a16:creationId xmlns:a16="http://schemas.microsoft.com/office/drawing/2014/main" id="{E49E6651-42D8-4DE2-BDFD-0E43FFC97BE7}"/>
              </a:ext>
            </a:extLst>
          </p:cNvPr>
          <p:cNvSpPr txBox="1">
            <a:spLocks/>
          </p:cNvSpPr>
          <p:nvPr userDrawn="1"/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11" name="Zástupný objekt pre číslo snímky 5">
            <a:extLst>
              <a:ext uri="{FF2B5EF4-FFF2-40B4-BE49-F238E27FC236}">
                <a16:creationId xmlns:a16="http://schemas.microsoft.com/office/drawing/2014/main" id="{A4CC5D5C-C612-4F0C-9B20-708E7C8C059C}"/>
              </a:ext>
            </a:extLst>
          </p:cNvPr>
          <p:cNvSpPr txBox="1">
            <a:spLocks/>
          </p:cNvSpPr>
          <p:nvPr userDrawn="1"/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Google Shape;41;p3">
            <a:extLst>
              <a:ext uri="{FF2B5EF4-FFF2-40B4-BE49-F238E27FC236}">
                <a16:creationId xmlns:a16="http://schemas.microsoft.com/office/drawing/2014/main" id="{A7A0F34D-8858-44E9-8F25-FA29801AE477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4;p3">
            <a:extLst>
              <a:ext uri="{FF2B5EF4-FFF2-40B4-BE49-F238E27FC236}">
                <a16:creationId xmlns:a16="http://schemas.microsoft.com/office/drawing/2014/main" id="{0E08F423-4CA7-4B89-9932-4072809296AA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5;p3">
            <a:extLst>
              <a:ext uri="{FF2B5EF4-FFF2-40B4-BE49-F238E27FC236}">
                <a16:creationId xmlns:a16="http://schemas.microsoft.com/office/drawing/2014/main" id="{E11D6B03-C727-4736-8CEB-70E1B1468629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6;p3">
            <a:extLst>
              <a:ext uri="{FF2B5EF4-FFF2-40B4-BE49-F238E27FC236}">
                <a16:creationId xmlns:a16="http://schemas.microsoft.com/office/drawing/2014/main" id="{28C70A3C-F96A-485C-A341-8525D00828A5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7;p3">
            <a:extLst>
              <a:ext uri="{FF2B5EF4-FFF2-40B4-BE49-F238E27FC236}">
                <a16:creationId xmlns:a16="http://schemas.microsoft.com/office/drawing/2014/main" id="{198FCF98-CA36-45A3-AED1-E380D308ED4E}"/>
              </a:ext>
            </a:extLst>
          </p:cNvPr>
          <p:cNvSpPr/>
          <p:nvPr userDrawn="1"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8;p3">
            <a:extLst>
              <a:ext uri="{FF2B5EF4-FFF2-40B4-BE49-F238E27FC236}">
                <a16:creationId xmlns:a16="http://schemas.microsoft.com/office/drawing/2014/main" id="{4813DAA1-EC6E-4CF7-A804-14B079BE7881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17C8FEA-D7B1-40C0-962D-C2946EECCB47}"/>
              </a:ext>
            </a:extLst>
          </p:cNvPr>
          <p:cNvGrpSpPr/>
          <p:nvPr userDrawn="1"/>
        </p:nvGrpSpPr>
        <p:grpSpPr>
          <a:xfrm>
            <a:off x="365391" y="75631"/>
            <a:ext cx="888346" cy="856758"/>
            <a:chOff x="1980158" y="1970166"/>
            <a:chExt cx="888346" cy="8567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Google Shape;43;p3">
              <a:extLst>
                <a:ext uri="{FF2B5EF4-FFF2-40B4-BE49-F238E27FC236}">
                  <a16:creationId xmlns:a16="http://schemas.microsoft.com/office/drawing/2014/main" id="{AC601F2E-57A4-4A19-A96E-B950E6F6291A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9;p3">
              <a:extLst>
                <a:ext uri="{FF2B5EF4-FFF2-40B4-BE49-F238E27FC236}">
                  <a16:creationId xmlns:a16="http://schemas.microsoft.com/office/drawing/2014/main" id="{42D05F1C-5A6B-440F-88B7-906D39055C97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grp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2906B78C-476C-482C-AA68-93A3EAC164B0}"/>
              </a:ext>
            </a:extLst>
          </p:cNvPr>
          <p:cNvGrpSpPr/>
          <p:nvPr userDrawn="1"/>
        </p:nvGrpSpPr>
        <p:grpSpPr>
          <a:xfrm>
            <a:off x="23791" y="3523893"/>
            <a:ext cx="1097700" cy="1097700"/>
            <a:chOff x="1339563" y="3488775"/>
            <a:chExt cx="1097700" cy="1097700"/>
          </a:xfrm>
        </p:grpSpPr>
        <p:sp>
          <p:nvSpPr>
            <p:cNvPr id="22" name="Google Shape;42;p3">
              <a:extLst>
                <a:ext uri="{FF2B5EF4-FFF2-40B4-BE49-F238E27FC236}">
                  <a16:creationId xmlns:a16="http://schemas.microsoft.com/office/drawing/2014/main" id="{3DD60A83-9DFE-4527-9980-C88AE0BBF9E3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" name="Google Shape;50;p3">
              <a:extLst>
                <a:ext uri="{FF2B5EF4-FFF2-40B4-BE49-F238E27FC236}">
                  <a16:creationId xmlns:a16="http://schemas.microsoft.com/office/drawing/2014/main" id="{0CB59C99-3C3C-456E-9BD6-F623556BF54C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24" name="Google Shape;51;p3">
                <a:extLst>
                  <a:ext uri="{FF2B5EF4-FFF2-40B4-BE49-F238E27FC236}">
                    <a16:creationId xmlns:a16="http://schemas.microsoft.com/office/drawing/2014/main" id="{C87821DF-7194-4E0B-AF0C-921DAB5C9E51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52;p3">
                <a:extLst>
                  <a:ext uri="{FF2B5EF4-FFF2-40B4-BE49-F238E27FC236}">
                    <a16:creationId xmlns:a16="http://schemas.microsoft.com/office/drawing/2014/main" id="{A8A54391-33D3-458F-91F8-8E0F3E35DE6D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B21BD7C9-92EC-4488-95E2-C7032E1AB320}"/>
              </a:ext>
            </a:extLst>
          </p:cNvPr>
          <p:cNvGrpSpPr/>
          <p:nvPr userDrawn="1"/>
        </p:nvGrpSpPr>
        <p:grpSpPr>
          <a:xfrm>
            <a:off x="7798905" y="0"/>
            <a:ext cx="1232452" cy="1202570"/>
            <a:chOff x="5430350" y="228600"/>
            <a:chExt cx="1388100" cy="1388100"/>
          </a:xfrm>
          <a:solidFill>
            <a:srgbClr val="3DD6EB"/>
          </a:solidFill>
        </p:grpSpPr>
        <p:sp>
          <p:nvSpPr>
            <p:cNvPr id="27" name="Google Shape;40;p3">
              <a:extLst>
                <a:ext uri="{FF2B5EF4-FFF2-40B4-BE49-F238E27FC236}">
                  <a16:creationId xmlns:a16="http://schemas.microsoft.com/office/drawing/2014/main" id="{A7D0E972-7373-4133-8C37-B6EEA7F74E9D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53;p3">
              <a:extLst>
                <a:ext uri="{FF2B5EF4-FFF2-40B4-BE49-F238E27FC236}">
                  <a16:creationId xmlns:a16="http://schemas.microsoft.com/office/drawing/2014/main" id="{0281BF68-DAAD-4886-A2D1-629E68799A7D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  <a:grpFill/>
          </p:grpSpPr>
          <p:sp>
            <p:nvSpPr>
              <p:cNvPr id="29" name="Google Shape;54;p3">
                <a:extLst>
                  <a:ext uri="{FF2B5EF4-FFF2-40B4-BE49-F238E27FC236}">
                    <a16:creationId xmlns:a16="http://schemas.microsoft.com/office/drawing/2014/main" id="{84C262F0-46EF-4766-BBE7-1EE600A5604D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Google Shape;55;p3">
                <a:extLst>
                  <a:ext uri="{FF2B5EF4-FFF2-40B4-BE49-F238E27FC236}">
                    <a16:creationId xmlns:a16="http://schemas.microsoft.com/office/drawing/2014/main" id="{59F414E8-4EF5-4D1E-B548-34FAC6B3E6D2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Google Shape;56;p3">
                <a:extLst>
                  <a:ext uri="{FF2B5EF4-FFF2-40B4-BE49-F238E27FC236}">
                    <a16:creationId xmlns:a16="http://schemas.microsoft.com/office/drawing/2014/main" id="{2F263AA0-FE64-43F1-865A-90746B190CB7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Google Shape;57;p3">
                <a:extLst>
                  <a:ext uri="{FF2B5EF4-FFF2-40B4-BE49-F238E27FC236}">
                    <a16:creationId xmlns:a16="http://schemas.microsoft.com/office/drawing/2014/main" id="{D0CCCD26-64A4-4148-9815-82E27C30A095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Google Shape;58;p3">
                <a:extLst>
                  <a:ext uri="{FF2B5EF4-FFF2-40B4-BE49-F238E27FC236}">
                    <a16:creationId xmlns:a16="http://schemas.microsoft.com/office/drawing/2014/main" id="{E069B093-C76D-4102-BE01-085D39410C07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Google Shape;59;p3">
                <a:extLst>
                  <a:ext uri="{FF2B5EF4-FFF2-40B4-BE49-F238E27FC236}">
                    <a16:creationId xmlns:a16="http://schemas.microsoft.com/office/drawing/2014/main" id="{8BE5CD0C-C2FE-4932-9DB7-A7396F9A13EA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Google Shape;60;p3">
                <a:extLst>
                  <a:ext uri="{FF2B5EF4-FFF2-40B4-BE49-F238E27FC236}">
                    <a16:creationId xmlns:a16="http://schemas.microsoft.com/office/drawing/2014/main" id="{49B554DF-53E2-4FD5-89BB-5D3E5DB533A5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Google Shape;61;p3">
                <a:extLst>
                  <a:ext uri="{FF2B5EF4-FFF2-40B4-BE49-F238E27FC236}">
                    <a16:creationId xmlns:a16="http://schemas.microsoft.com/office/drawing/2014/main" id="{23E49A07-9B3A-40B1-AC62-FB4739E06863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7" name="Google Shape;62;p3">
            <a:extLst>
              <a:ext uri="{FF2B5EF4-FFF2-40B4-BE49-F238E27FC236}">
                <a16:creationId xmlns:a16="http://schemas.microsoft.com/office/drawing/2014/main" id="{7B1E8941-8424-4064-B891-41294E13CF11}"/>
              </a:ext>
            </a:extLst>
          </p:cNvPr>
          <p:cNvSpPr/>
          <p:nvPr userDrawn="1"/>
        </p:nvSpPr>
        <p:spPr>
          <a:xfrm>
            <a:off x="214941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3;p3">
            <a:extLst>
              <a:ext uri="{FF2B5EF4-FFF2-40B4-BE49-F238E27FC236}">
                <a16:creationId xmlns:a16="http://schemas.microsoft.com/office/drawing/2014/main" id="{1D0F2E95-F148-4542-A207-71B84584F7AB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4;p3">
            <a:extLst>
              <a:ext uri="{FF2B5EF4-FFF2-40B4-BE49-F238E27FC236}">
                <a16:creationId xmlns:a16="http://schemas.microsoft.com/office/drawing/2014/main" id="{BF310354-1D1F-4C74-9041-20A2B664FBEA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F9B7C273-102E-4EB9-BFD8-668282CA9A09}"/>
              </a:ext>
            </a:extLst>
          </p:cNvPr>
          <p:cNvGrpSpPr/>
          <p:nvPr userDrawn="1"/>
        </p:nvGrpSpPr>
        <p:grpSpPr>
          <a:xfrm>
            <a:off x="7865896" y="3903175"/>
            <a:ext cx="1165461" cy="1097700"/>
            <a:chOff x="83175" y="607632"/>
            <a:chExt cx="1999276" cy="1918498"/>
          </a:xfrm>
        </p:grpSpPr>
        <p:sp>
          <p:nvSpPr>
            <p:cNvPr id="41" name="Google Shape;192;p8">
              <a:extLst>
                <a:ext uri="{FF2B5EF4-FFF2-40B4-BE49-F238E27FC236}">
                  <a16:creationId xmlns:a16="http://schemas.microsoft.com/office/drawing/2014/main" id="{31E17115-DEBE-4920-A2F4-AD7CDC234B79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42" name="Obrázok 41">
              <a:extLst>
                <a:ext uri="{FF2B5EF4-FFF2-40B4-BE49-F238E27FC236}">
                  <a16:creationId xmlns:a16="http://schemas.microsoft.com/office/drawing/2014/main" id="{81FFCA0E-A0CD-490D-9CB8-DDFFEB57A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41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ok 38">
            <a:extLst>
              <a:ext uri="{FF2B5EF4-FFF2-40B4-BE49-F238E27FC236}">
                <a16:creationId xmlns:a16="http://schemas.microsoft.com/office/drawing/2014/main" id="{257011A3-BEB9-4F01-9A12-B47A06D6EE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8707" y="415013"/>
            <a:ext cx="8590352" cy="4299366"/>
          </a:xfrm>
          <a:prstGeom prst="rect">
            <a:avLst/>
          </a:prstGeom>
        </p:spPr>
      </p:pic>
      <p:sp>
        <p:nvSpPr>
          <p:cNvPr id="42" name="Zástupný objekt pre dátum 3">
            <a:extLst>
              <a:ext uri="{FF2B5EF4-FFF2-40B4-BE49-F238E27FC236}">
                <a16:creationId xmlns:a16="http://schemas.microsoft.com/office/drawing/2014/main" id="{5A2E3539-EB71-410B-8DC1-FEF90FA9B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43" name="Zástupný objekt pre pätu 4">
            <a:extLst>
              <a:ext uri="{FF2B5EF4-FFF2-40B4-BE49-F238E27FC236}">
                <a16:creationId xmlns:a16="http://schemas.microsoft.com/office/drawing/2014/main" id="{7D3DFB82-19A0-4AA8-8426-F62E6469D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4" name="Zástupný objekt pre číslo snímky 5">
            <a:extLst>
              <a:ext uri="{FF2B5EF4-FFF2-40B4-BE49-F238E27FC236}">
                <a16:creationId xmlns:a16="http://schemas.microsoft.com/office/drawing/2014/main" id="{65A29BD6-F977-465D-ABC6-D03F7C953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/>
          <a:lstStyle/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45" name="Google Shape;41;p3">
            <a:extLst>
              <a:ext uri="{FF2B5EF4-FFF2-40B4-BE49-F238E27FC236}">
                <a16:creationId xmlns:a16="http://schemas.microsoft.com/office/drawing/2014/main" id="{CFA554D0-9671-4B7C-A873-2C9EE1B16798}"/>
              </a:ext>
            </a:extLst>
          </p:cNvPr>
          <p:cNvSpPr/>
          <p:nvPr userDrawn="1"/>
        </p:nvSpPr>
        <p:spPr>
          <a:xfrm>
            <a:off x="7140365" y="4444140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4;p3">
            <a:extLst>
              <a:ext uri="{FF2B5EF4-FFF2-40B4-BE49-F238E27FC236}">
                <a16:creationId xmlns:a16="http://schemas.microsoft.com/office/drawing/2014/main" id="{08E51D87-70C8-45EC-A4B9-5D8131C856A8}"/>
              </a:ext>
            </a:extLst>
          </p:cNvPr>
          <p:cNvSpPr/>
          <p:nvPr userDrawn="1"/>
        </p:nvSpPr>
        <p:spPr>
          <a:xfrm>
            <a:off x="8571909" y="345127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5;p3">
            <a:extLst>
              <a:ext uri="{FF2B5EF4-FFF2-40B4-BE49-F238E27FC236}">
                <a16:creationId xmlns:a16="http://schemas.microsoft.com/office/drawing/2014/main" id="{43E27792-76C7-4364-9539-04A656617AA7}"/>
              </a:ext>
            </a:extLst>
          </p:cNvPr>
          <p:cNvSpPr/>
          <p:nvPr userDrawn="1"/>
        </p:nvSpPr>
        <p:spPr>
          <a:xfrm>
            <a:off x="28491" y="98255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6;p3">
            <a:extLst>
              <a:ext uri="{FF2B5EF4-FFF2-40B4-BE49-F238E27FC236}">
                <a16:creationId xmlns:a16="http://schemas.microsoft.com/office/drawing/2014/main" id="{60917643-3E0E-4229-9BBC-EA3E2BF0C09C}"/>
              </a:ext>
            </a:extLst>
          </p:cNvPr>
          <p:cNvSpPr/>
          <p:nvPr userDrawn="1"/>
        </p:nvSpPr>
        <p:spPr>
          <a:xfrm>
            <a:off x="1297687" y="56589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7;p3">
            <a:extLst>
              <a:ext uri="{FF2B5EF4-FFF2-40B4-BE49-F238E27FC236}">
                <a16:creationId xmlns:a16="http://schemas.microsoft.com/office/drawing/2014/main" id="{8E199541-8522-4B2A-B222-85DBF9C23CEE}"/>
              </a:ext>
            </a:extLst>
          </p:cNvPr>
          <p:cNvSpPr/>
          <p:nvPr userDrawn="1"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48;p3">
            <a:extLst>
              <a:ext uri="{FF2B5EF4-FFF2-40B4-BE49-F238E27FC236}">
                <a16:creationId xmlns:a16="http://schemas.microsoft.com/office/drawing/2014/main" id="{B2126B1E-0A4E-491A-8A4A-7A0AA815F1F1}"/>
              </a:ext>
            </a:extLst>
          </p:cNvPr>
          <p:cNvSpPr/>
          <p:nvPr userDrawn="1"/>
        </p:nvSpPr>
        <p:spPr>
          <a:xfrm>
            <a:off x="8835159" y="314209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FE6A5B26-F7E2-4EC8-A13F-F2124296853C}"/>
              </a:ext>
            </a:extLst>
          </p:cNvPr>
          <p:cNvGrpSpPr/>
          <p:nvPr userDrawn="1"/>
        </p:nvGrpSpPr>
        <p:grpSpPr>
          <a:xfrm>
            <a:off x="365391" y="75631"/>
            <a:ext cx="888346" cy="856758"/>
            <a:chOff x="1980158" y="1970166"/>
            <a:chExt cx="888346" cy="8567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2" name="Google Shape;43;p3">
              <a:extLst>
                <a:ext uri="{FF2B5EF4-FFF2-40B4-BE49-F238E27FC236}">
                  <a16:creationId xmlns:a16="http://schemas.microsoft.com/office/drawing/2014/main" id="{9B782535-6ACF-4DCD-8D90-0312407A3CC9}"/>
                </a:ext>
              </a:extLst>
            </p:cNvPr>
            <p:cNvSpPr/>
            <p:nvPr userDrawn="1"/>
          </p:nvSpPr>
          <p:spPr>
            <a:xfrm>
              <a:off x="1980158" y="1970166"/>
              <a:ext cx="888346" cy="856758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49;p3">
              <a:extLst>
                <a:ext uri="{FF2B5EF4-FFF2-40B4-BE49-F238E27FC236}">
                  <a16:creationId xmlns:a16="http://schemas.microsoft.com/office/drawing/2014/main" id="{48B1AC6A-0CE2-42F8-B098-F2B3508040B5}"/>
                </a:ext>
              </a:extLst>
            </p:cNvPr>
            <p:cNvSpPr/>
            <p:nvPr/>
          </p:nvSpPr>
          <p:spPr>
            <a:xfrm>
              <a:off x="2255948" y="2230162"/>
              <a:ext cx="336767" cy="336767"/>
            </a:xfrm>
            <a:custGeom>
              <a:avLst/>
              <a:gdLst/>
              <a:ahLst/>
              <a:cxnLst/>
              <a:rect l="l" t="t" r="r" b="b"/>
              <a:pathLst>
                <a:path w="16027" h="16027" fill="none" extrusionOk="0">
                  <a:moveTo>
                    <a:pt x="14029" y="4019"/>
                  </a:moveTo>
                  <a:lnTo>
                    <a:pt x="14029" y="4019"/>
                  </a:lnTo>
                  <a:lnTo>
                    <a:pt x="14200" y="3849"/>
                  </a:lnTo>
                  <a:lnTo>
                    <a:pt x="14395" y="3752"/>
                  </a:lnTo>
                  <a:lnTo>
                    <a:pt x="14614" y="3678"/>
                  </a:lnTo>
                  <a:lnTo>
                    <a:pt x="14809" y="3630"/>
                  </a:lnTo>
                  <a:lnTo>
                    <a:pt x="15028" y="3581"/>
                  </a:lnTo>
                  <a:lnTo>
                    <a:pt x="15247" y="3484"/>
                  </a:lnTo>
                  <a:lnTo>
                    <a:pt x="15442" y="3362"/>
                  </a:lnTo>
                  <a:lnTo>
                    <a:pt x="15661" y="3191"/>
                  </a:lnTo>
                  <a:lnTo>
                    <a:pt x="15661" y="3191"/>
                  </a:lnTo>
                  <a:lnTo>
                    <a:pt x="15832" y="2997"/>
                  </a:lnTo>
                  <a:lnTo>
                    <a:pt x="15929" y="2777"/>
                  </a:lnTo>
                  <a:lnTo>
                    <a:pt x="16002" y="2534"/>
                  </a:lnTo>
                  <a:lnTo>
                    <a:pt x="16026" y="2266"/>
                  </a:lnTo>
                  <a:lnTo>
                    <a:pt x="16026" y="2266"/>
                  </a:lnTo>
                  <a:lnTo>
                    <a:pt x="16002" y="2047"/>
                  </a:lnTo>
                  <a:lnTo>
                    <a:pt x="15978" y="1827"/>
                  </a:lnTo>
                  <a:lnTo>
                    <a:pt x="15905" y="1633"/>
                  </a:lnTo>
                  <a:lnTo>
                    <a:pt x="15807" y="1413"/>
                  </a:lnTo>
                  <a:lnTo>
                    <a:pt x="15710" y="1243"/>
                  </a:lnTo>
                  <a:lnTo>
                    <a:pt x="15588" y="1048"/>
                  </a:lnTo>
                  <a:lnTo>
                    <a:pt x="15466" y="878"/>
                  </a:lnTo>
                  <a:lnTo>
                    <a:pt x="15320" y="707"/>
                  </a:lnTo>
                  <a:lnTo>
                    <a:pt x="15320" y="707"/>
                  </a:lnTo>
                  <a:lnTo>
                    <a:pt x="15150" y="561"/>
                  </a:lnTo>
                  <a:lnTo>
                    <a:pt x="14979" y="439"/>
                  </a:lnTo>
                  <a:lnTo>
                    <a:pt x="14784" y="317"/>
                  </a:lnTo>
                  <a:lnTo>
                    <a:pt x="14590" y="196"/>
                  </a:lnTo>
                  <a:lnTo>
                    <a:pt x="14395" y="123"/>
                  </a:lnTo>
                  <a:lnTo>
                    <a:pt x="14175" y="50"/>
                  </a:lnTo>
                  <a:lnTo>
                    <a:pt x="13981" y="25"/>
                  </a:lnTo>
                  <a:lnTo>
                    <a:pt x="13761" y="1"/>
                  </a:lnTo>
                  <a:lnTo>
                    <a:pt x="13761" y="1"/>
                  </a:lnTo>
                  <a:lnTo>
                    <a:pt x="13494" y="25"/>
                  </a:lnTo>
                  <a:lnTo>
                    <a:pt x="13250" y="98"/>
                  </a:lnTo>
                  <a:lnTo>
                    <a:pt x="13031" y="196"/>
                  </a:lnTo>
                  <a:lnTo>
                    <a:pt x="12836" y="366"/>
                  </a:lnTo>
                  <a:lnTo>
                    <a:pt x="12836" y="366"/>
                  </a:lnTo>
                  <a:lnTo>
                    <a:pt x="12665" y="561"/>
                  </a:lnTo>
                  <a:lnTo>
                    <a:pt x="12544" y="780"/>
                  </a:lnTo>
                  <a:lnTo>
                    <a:pt x="12471" y="975"/>
                  </a:lnTo>
                  <a:lnTo>
                    <a:pt x="12422" y="1194"/>
                  </a:lnTo>
                  <a:lnTo>
                    <a:pt x="12349" y="1413"/>
                  </a:lnTo>
                  <a:lnTo>
                    <a:pt x="12276" y="1608"/>
                  </a:lnTo>
                  <a:lnTo>
                    <a:pt x="12178" y="1827"/>
                  </a:lnTo>
                  <a:lnTo>
                    <a:pt x="12008" y="1998"/>
                  </a:lnTo>
                  <a:lnTo>
                    <a:pt x="12008" y="1998"/>
                  </a:lnTo>
                  <a:lnTo>
                    <a:pt x="11740" y="2266"/>
                  </a:lnTo>
                  <a:lnTo>
                    <a:pt x="11496" y="2436"/>
                  </a:lnTo>
                  <a:lnTo>
                    <a:pt x="11277" y="2534"/>
                  </a:lnTo>
                  <a:lnTo>
                    <a:pt x="11082" y="2582"/>
                  </a:lnTo>
                  <a:lnTo>
                    <a:pt x="10888" y="2582"/>
                  </a:lnTo>
                  <a:lnTo>
                    <a:pt x="10717" y="2534"/>
                  </a:lnTo>
                  <a:lnTo>
                    <a:pt x="10547" y="2412"/>
                  </a:lnTo>
                  <a:lnTo>
                    <a:pt x="10376" y="2290"/>
                  </a:lnTo>
                  <a:lnTo>
                    <a:pt x="10206" y="2095"/>
                  </a:lnTo>
                  <a:lnTo>
                    <a:pt x="10035" y="1901"/>
                  </a:lnTo>
                  <a:lnTo>
                    <a:pt x="9670" y="1413"/>
                  </a:lnTo>
                  <a:lnTo>
                    <a:pt x="9231" y="878"/>
                  </a:lnTo>
                  <a:lnTo>
                    <a:pt x="8988" y="585"/>
                  </a:lnTo>
                  <a:lnTo>
                    <a:pt x="8720" y="293"/>
                  </a:lnTo>
                  <a:lnTo>
                    <a:pt x="8720" y="293"/>
                  </a:lnTo>
                  <a:lnTo>
                    <a:pt x="8574" y="171"/>
                  </a:lnTo>
                  <a:lnTo>
                    <a:pt x="8379" y="74"/>
                  </a:lnTo>
                  <a:lnTo>
                    <a:pt x="8209" y="25"/>
                  </a:lnTo>
                  <a:lnTo>
                    <a:pt x="8014" y="1"/>
                  </a:lnTo>
                  <a:lnTo>
                    <a:pt x="8014" y="1"/>
                  </a:lnTo>
                  <a:lnTo>
                    <a:pt x="7916" y="25"/>
                  </a:lnTo>
                  <a:lnTo>
                    <a:pt x="7770" y="98"/>
                  </a:lnTo>
                  <a:lnTo>
                    <a:pt x="7307" y="366"/>
                  </a:lnTo>
                  <a:lnTo>
                    <a:pt x="7039" y="537"/>
                  </a:lnTo>
                  <a:lnTo>
                    <a:pt x="6747" y="756"/>
                  </a:lnTo>
                  <a:lnTo>
                    <a:pt x="6431" y="975"/>
                  </a:lnTo>
                  <a:lnTo>
                    <a:pt x="6138" y="1243"/>
                  </a:lnTo>
                  <a:lnTo>
                    <a:pt x="5870" y="1511"/>
                  </a:lnTo>
                  <a:lnTo>
                    <a:pt x="5627" y="1803"/>
                  </a:lnTo>
                  <a:lnTo>
                    <a:pt x="5432" y="2095"/>
                  </a:lnTo>
                  <a:lnTo>
                    <a:pt x="5359" y="2242"/>
                  </a:lnTo>
                  <a:lnTo>
                    <a:pt x="5310" y="2412"/>
                  </a:lnTo>
                  <a:lnTo>
                    <a:pt x="5262" y="2558"/>
                  </a:lnTo>
                  <a:lnTo>
                    <a:pt x="5237" y="2704"/>
                  </a:lnTo>
                  <a:lnTo>
                    <a:pt x="5237" y="2850"/>
                  </a:lnTo>
                  <a:lnTo>
                    <a:pt x="5262" y="3021"/>
                  </a:lnTo>
                  <a:lnTo>
                    <a:pt x="5310" y="3167"/>
                  </a:lnTo>
                  <a:lnTo>
                    <a:pt x="5383" y="3313"/>
                  </a:lnTo>
                  <a:lnTo>
                    <a:pt x="5481" y="3459"/>
                  </a:lnTo>
                  <a:lnTo>
                    <a:pt x="5603" y="3605"/>
                  </a:lnTo>
                  <a:lnTo>
                    <a:pt x="5603" y="3605"/>
                  </a:lnTo>
                  <a:lnTo>
                    <a:pt x="5797" y="3752"/>
                  </a:lnTo>
                  <a:lnTo>
                    <a:pt x="5992" y="3849"/>
                  </a:lnTo>
                  <a:lnTo>
                    <a:pt x="6187" y="3946"/>
                  </a:lnTo>
                  <a:lnTo>
                    <a:pt x="6406" y="3995"/>
                  </a:lnTo>
                  <a:lnTo>
                    <a:pt x="6625" y="4044"/>
                  </a:lnTo>
                  <a:lnTo>
                    <a:pt x="6845" y="4141"/>
                  </a:lnTo>
                  <a:lnTo>
                    <a:pt x="7039" y="4239"/>
                  </a:lnTo>
                  <a:lnTo>
                    <a:pt x="7234" y="4409"/>
                  </a:lnTo>
                  <a:lnTo>
                    <a:pt x="7234" y="4409"/>
                  </a:lnTo>
                  <a:lnTo>
                    <a:pt x="7405" y="4604"/>
                  </a:lnTo>
                  <a:lnTo>
                    <a:pt x="7502" y="4823"/>
                  </a:lnTo>
                  <a:lnTo>
                    <a:pt x="7575" y="5067"/>
                  </a:lnTo>
                  <a:lnTo>
                    <a:pt x="7600" y="5359"/>
                  </a:lnTo>
                  <a:lnTo>
                    <a:pt x="7600" y="5359"/>
                  </a:lnTo>
                  <a:lnTo>
                    <a:pt x="7575" y="5554"/>
                  </a:lnTo>
                  <a:lnTo>
                    <a:pt x="7551" y="5773"/>
                  </a:lnTo>
                  <a:lnTo>
                    <a:pt x="7478" y="5968"/>
                  </a:lnTo>
                  <a:lnTo>
                    <a:pt x="7405" y="6163"/>
                  </a:lnTo>
                  <a:lnTo>
                    <a:pt x="7307" y="6357"/>
                  </a:lnTo>
                  <a:lnTo>
                    <a:pt x="7186" y="6552"/>
                  </a:lnTo>
                  <a:lnTo>
                    <a:pt x="7039" y="6723"/>
                  </a:lnTo>
                  <a:lnTo>
                    <a:pt x="6893" y="6893"/>
                  </a:lnTo>
                  <a:lnTo>
                    <a:pt x="6893" y="6893"/>
                  </a:lnTo>
                  <a:lnTo>
                    <a:pt x="6723" y="7039"/>
                  </a:lnTo>
                  <a:lnTo>
                    <a:pt x="6552" y="7186"/>
                  </a:lnTo>
                  <a:lnTo>
                    <a:pt x="6382" y="7283"/>
                  </a:lnTo>
                  <a:lnTo>
                    <a:pt x="6187" y="7405"/>
                  </a:lnTo>
                  <a:lnTo>
                    <a:pt x="5992" y="7478"/>
                  </a:lnTo>
                  <a:lnTo>
                    <a:pt x="5773" y="7551"/>
                  </a:lnTo>
                  <a:lnTo>
                    <a:pt x="5554" y="7575"/>
                  </a:lnTo>
                  <a:lnTo>
                    <a:pt x="5359" y="7600"/>
                  </a:lnTo>
                  <a:lnTo>
                    <a:pt x="5359" y="7600"/>
                  </a:lnTo>
                  <a:lnTo>
                    <a:pt x="5091" y="7575"/>
                  </a:lnTo>
                  <a:lnTo>
                    <a:pt x="4848" y="7502"/>
                  </a:lnTo>
                  <a:lnTo>
                    <a:pt x="4604" y="7405"/>
                  </a:lnTo>
                  <a:lnTo>
                    <a:pt x="4409" y="7234"/>
                  </a:lnTo>
                  <a:lnTo>
                    <a:pt x="4409" y="7234"/>
                  </a:lnTo>
                  <a:lnTo>
                    <a:pt x="4239" y="7039"/>
                  </a:lnTo>
                  <a:lnTo>
                    <a:pt x="4117" y="6820"/>
                  </a:lnTo>
                  <a:lnTo>
                    <a:pt x="4044" y="6601"/>
                  </a:lnTo>
                  <a:lnTo>
                    <a:pt x="3971" y="6382"/>
                  </a:lnTo>
                  <a:lnTo>
                    <a:pt x="3922" y="6187"/>
                  </a:lnTo>
                  <a:lnTo>
                    <a:pt x="3849" y="5992"/>
                  </a:lnTo>
                  <a:lnTo>
                    <a:pt x="3752" y="5797"/>
                  </a:lnTo>
                  <a:lnTo>
                    <a:pt x="3605" y="5602"/>
                  </a:lnTo>
                  <a:lnTo>
                    <a:pt x="3605" y="5602"/>
                  </a:lnTo>
                  <a:lnTo>
                    <a:pt x="3459" y="5481"/>
                  </a:lnTo>
                  <a:lnTo>
                    <a:pt x="3313" y="5383"/>
                  </a:lnTo>
                  <a:lnTo>
                    <a:pt x="3167" y="5310"/>
                  </a:lnTo>
                  <a:lnTo>
                    <a:pt x="3021" y="5262"/>
                  </a:lnTo>
                  <a:lnTo>
                    <a:pt x="2850" y="5237"/>
                  </a:lnTo>
                  <a:lnTo>
                    <a:pt x="2704" y="5237"/>
                  </a:lnTo>
                  <a:lnTo>
                    <a:pt x="2558" y="5262"/>
                  </a:lnTo>
                  <a:lnTo>
                    <a:pt x="2412" y="5310"/>
                  </a:lnTo>
                  <a:lnTo>
                    <a:pt x="2242" y="5359"/>
                  </a:lnTo>
                  <a:lnTo>
                    <a:pt x="2095" y="5432"/>
                  </a:lnTo>
                  <a:lnTo>
                    <a:pt x="1803" y="5627"/>
                  </a:lnTo>
                  <a:lnTo>
                    <a:pt x="1511" y="5870"/>
                  </a:lnTo>
                  <a:lnTo>
                    <a:pt x="1243" y="6138"/>
                  </a:lnTo>
                  <a:lnTo>
                    <a:pt x="975" y="6431"/>
                  </a:lnTo>
                  <a:lnTo>
                    <a:pt x="756" y="6747"/>
                  </a:lnTo>
                  <a:lnTo>
                    <a:pt x="537" y="7039"/>
                  </a:lnTo>
                  <a:lnTo>
                    <a:pt x="366" y="7307"/>
                  </a:lnTo>
                  <a:lnTo>
                    <a:pt x="98" y="7770"/>
                  </a:lnTo>
                  <a:lnTo>
                    <a:pt x="25" y="7916"/>
                  </a:lnTo>
                  <a:lnTo>
                    <a:pt x="1" y="8014"/>
                  </a:lnTo>
                  <a:lnTo>
                    <a:pt x="1" y="8014"/>
                  </a:lnTo>
                  <a:lnTo>
                    <a:pt x="25" y="8208"/>
                  </a:lnTo>
                  <a:lnTo>
                    <a:pt x="74" y="8379"/>
                  </a:lnTo>
                  <a:lnTo>
                    <a:pt x="171" y="8574"/>
                  </a:lnTo>
                  <a:lnTo>
                    <a:pt x="293" y="8720"/>
                  </a:lnTo>
                  <a:lnTo>
                    <a:pt x="293" y="8720"/>
                  </a:lnTo>
                  <a:lnTo>
                    <a:pt x="585" y="8988"/>
                  </a:lnTo>
                  <a:lnTo>
                    <a:pt x="878" y="9231"/>
                  </a:lnTo>
                  <a:lnTo>
                    <a:pt x="1413" y="9670"/>
                  </a:lnTo>
                  <a:lnTo>
                    <a:pt x="1901" y="10035"/>
                  </a:lnTo>
                  <a:lnTo>
                    <a:pt x="2095" y="10206"/>
                  </a:lnTo>
                  <a:lnTo>
                    <a:pt x="2290" y="10376"/>
                  </a:lnTo>
                  <a:lnTo>
                    <a:pt x="2412" y="10547"/>
                  </a:lnTo>
                  <a:lnTo>
                    <a:pt x="2534" y="10717"/>
                  </a:lnTo>
                  <a:lnTo>
                    <a:pt x="2583" y="10888"/>
                  </a:lnTo>
                  <a:lnTo>
                    <a:pt x="2583" y="11082"/>
                  </a:lnTo>
                  <a:lnTo>
                    <a:pt x="2534" y="11277"/>
                  </a:lnTo>
                  <a:lnTo>
                    <a:pt x="2436" y="11496"/>
                  </a:lnTo>
                  <a:lnTo>
                    <a:pt x="2266" y="11740"/>
                  </a:lnTo>
                  <a:lnTo>
                    <a:pt x="1998" y="12008"/>
                  </a:lnTo>
                  <a:lnTo>
                    <a:pt x="1998" y="12008"/>
                  </a:lnTo>
                  <a:lnTo>
                    <a:pt x="1828" y="12178"/>
                  </a:lnTo>
                  <a:lnTo>
                    <a:pt x="1633" y="12276"/>
                  </a:lnTo>
                  <a:lnTo>
                    <a:pt x="1413" y="12349"/>
                  </a:lnTo>
                  <a:lnTo>
                    <a:pt x="1219" y="12398"/>
                  </a:lnTo>
                  <a:lnTo>
                    <a:pt x="999" y="12446"/>
                  </a:lnTo>
                  <a:lnTo>
                    <a:pt x="780" y="12544"/>
                  </a:lnTo>
                  <a:lnTo>
                    <a:pt x="585" y="12665"/>
                  </a:lnTo>
                  <a:lnTo>
                    <a:pt x="366" y="12836"/>
                  </a:lnTo>
                  <a:lnTo>
                    <a:pt x="366" y="12836"/>
                  </a:lnTo>
                  <a:lnTo>
                    <a:pt x="196" y="13031"/>
                  </a:lnTo>
                  <a:lnTo>
                    <a:pt x="98" y="13250"/>
                  </a:lnTo>
                  <a:lnTo>
                    <a:pt x="25" y="13493"/>
                  </a:lnTo>
                  <a:lnTo>
                    <a:pt x="1" y="13761"/>
                  </a:lnTo>
                  <a:lnTo>
                    <a:pt x="1" y="13761"/>
                  </a:lnTo>
                  <a:lnTo>
                    <a:pt x="25" y="13981"/>
                  </a:lnTo>
                  <a:lnTo>
                    <a:pt x="50" y="14200"/>
                  </a:lnTo>
                  <a:lnTo>
                    <a:pt x="123" y="14395"/>
                  </a:lnTo>
                  <a:lnTo>
                    <a:pt x="220" y="14614"/>
                  </a:lnTo>
                  <a:lnTo>
                    <a:pt x="318" y="14784"/>
                  </a:lnTo>
                  <a:lnTo>
                    <a:pt x="439" y="14979"/>
                  </a:lnTo>
                  <a:lnTo>
                    <a:pt x="561" y="15150"/>
                  </a:lnTo>
                  <a:lnTo>
                    <a:pt x="707" y="15320"/>
                  </a:lnTo>
                  <a:lnTo>
                    <a:pt x="707" y="15320"/>
                  </a:lnTo>
                  <a:lnTo>
                    <a:pt x="878" y="15466"/>
                  </a:lnTo>
                  <a:lnTo>
                    <a:pt x="1048" y="15588"/>
                  </a:lnTo>
                  <a:lnTo>
                    <a:pt x="1243" y="15710"/>
                  </a:lnTo>
                  <a:lnTo>
                    <a:pt x="1438" y="15832"/>
                  </a:lnTo>
                  <a:lnTo>
                    <a:pt x="1633" y="15905"/>
                  </a:lnTo>
                  <a:lnTo>
                    <a:pt x="1852" y="15978"/>
                  </a:lnTo>
                  <a:lnTo>
                    <a:pt x="2047" y="16002"/>
                  </a:lnTo>
                  <a:lnTo>
                    <a:pt x="2266" y="16026"/>
                  </a:lnTo>
                  <a:lnTo>
                    <a:pt x="2266" y="16026"/>
                  </a:lnTo>
                  <a:lnTo>
                    <a:pt x="2534" y="16002"/>
                  </a:lnTo>
                  <a:lnTo>
                    <a:pt x="2777" y="15929"/>
                  </a:lnTo>
                  <a:lnTo>
                    <a:pt x="2997" y="15832"/>
                  </a:lnTo>
                  <a:lnTo>
                    <a:pt x="3191" y="15661"/>
                  </a:lnTo>
                  <a:lnTo>
                    <a:pt x="3191" y="15661"/>
                  </a:lnTo>
                  <a:lnTo>
                    <a:pt x="3362" y="15466"/>
                  </a:lnTo>
                  <a:lnTo>
                    <a:pt x="3484" y="15247"/>
                  </a:lnTo>
                  <a:lnTo>
                    <a:pt x="3557" y="15052"/>
                  </a:lnTo>
                  <a:lnTo>
                    <a:pt x="3605" y="14833"/>
                  </a:lnTo>
                  <a:lnTo>
                    <a:pt x="3679" y="14614"/>
                  </a:lnTo>
                  <a:lnTo>
                    <a:pt x="3752" y="14419"/>
                  </a:lnTo>
                  <a:lnTo>
                    <a:pt x="3849" y="14200"/>
                  </a:lnTo>
                  <a:lnTo>
                    <a:pt x="4019" y="14029"/>
                  </a:lnTo>
                  <a:lnTo>
                    <a:pt x="4019" y="14029"/>
                  </a:lnTo>
                  <a:lnTo>
                    <a:pt x="4287" y="13786"/>
                  </a:lnTo>
                  <a:lnTo>
                    <a:pt x="4531" y="13591"/>
                  </a:lnTo>
                  <a:lnTo>
                    <a:pt x="4750" y="13493"/>
                  </a:lnTo>
                  <a:lnTo>
                    <a:pt x="4945" y="13445"/>
                  </a:lnTo>
                  <a:lnTo>
                    <a:pt x="5140" y="13445"/>
                  </a:lnTo>
                  <a:lnTo>
                    <a:pt x="5310" y="13493"/>
                  </a:lnTo>
                  <a:lnTo>
                    <a:pt x="5481" y="13615"/>
                  </a:lnTo>
                  <a:lnTo>
                    <a:pt x="5651" y="13737"/>
                  </a:lnTo>
                  <a:lnTo>
                    <a:pt x="5822" y="13932"/>
                  </a:lnTo>
                  <a:lnTo>
                    <a:pt x="5992" y="14127"/>
                  </a:lnTo>
                  <a:lnTo>
                    <a:pt x="6358" y="14614"/>
                  </a:lnTo>
                  <a:lnTo>
                    <a:pt x="6796" y="15150"/>
                  </a:lnTo>
                  <a:lnTo>
                    <a:pt x="7039" y="15442"/>
                  </a:lnTo>
                  <a:lnTo>
                    <a:pt x="7307" y="15734"/>
                  </a:lnTo>
                  <a:lnTo>
                    <a:pt x="7307" y="15734"/>
                  </a:lnTo>
                  <a:lnTo>
                    <a:pt x="7454" y="15856"/>
                  </a:lnTo>
                  <a:lnTo>
                    <a:pt x="7648" y="15953"/>
                  </a:lnTo>
                  <a:lnTo>
                    <a:pt x="7819" y="16002"/>
                  </a:lnTo>
                  <a:lnTo>
                    <a:pt x="8014" y="16026"/>
                  </a:lnTo>
                  <a:lnTo>
                    <a:pt x="8014" y="16026"/>
                  </a:lnTo>
                  <a:lnTo>
                    <a:pt x="8111" y="16002"/>
                  </a:lnTo>
                  <a:lnTo>
                    <a:pt x="8257" y="15929"/>
                  </a:lnTo>
                  <a:lnTo>
                    <a:pt x="8720" y="15661"/>
                  </a:lnTo>
                  <a:lnTo>
                    <a:pt x="8988" y="15491"/>
                  </a:lnTo>
                  <a:lnTo>
                    <a:pt x="9280" y="15271"/>
                  </a:lnTo>
                  <a:lnTo>
                    <a:pt x="9597" y="15052"/>
                  </a:lnTo>
                  <a:lnTo>
                    <a:pt x="9889" y="14784"/>
                  </a:lnTo>
                  <a:lnTo>
                    <a:pt x="10157" y="14516"/>
                  </a:lnTo>
                  <a:lnTo>
                    <a:pt x="10400" y="14224"/>
                  </a:lnTo>
                  <a:lnTo>
                    <a:pt x="10595" y="13932"/>
                  </a:lnTo>
                  <a:lnTo>
                    <a:pt x="10668" y="13786"/>
                  </a:lnTo>
                  <a:lnTo>
                    <a:pt x="10717" y="13615"/>
                  </a:lnTo>
                  <a:lnTo>
                    <a:pt x="10766" y="13469"/>
                  </a:lnTo>
                  <a:lnTo>
                    <a:pt x="10790" y="13323"/>
                  </a:lnTo>
                  <a:lnTo>
                    <a:pt x="10790" y="13177"/>
                  </a:lnTo>
                  <a:lnTo>
                    <a:pt x="10766" y="13006"/>
                  </a:lnTo>
                  <a:lnTo>
                    <a:pt x="10717" y="12860"/>
                  </a:lnTo>
                  <a:lnTo>
                    <a:pt x="10644" y="12714"/>
                  </a:lnTo>
                  <a:lnTo>
                    <a:pt x="10547" y="12568"/>
                  </a:lnTo>
                  <a:lnTo>
                    <a:pt x="10425" y="12422"/>
                  </a:lnTo>
                  <a:lnTo>
                    <a:pt x="10425" y="12422"/>
                  </a:lnTo>
                  <a:lnTo>
                    <a:pt x="10230" y="12276"/>
                  </a:lnTo>
                  <a:lnTo>
                    <a:pt x="10035" y="12178"/>
                  </a:lnTo>
                  <a:lnTo>
                    <a:pt x="9840" y="12105"/>
                  </a:lnTo>
                  <a:lnTo>
                    <a:pt x="9621" y="12032"/>
                  </a:lnTo>
                  <a:lnTo>
                    <a:pt x="9402" y="11983"/>
                  </a:lnTo>
                  <a:lnTo>
                    <a:pt x="9183" y="11886"/>
                  </a:lnTo>
                  <a:lnTo>
                    <a:pt x="8988" y="11789"/>
                  </a:lnTo>
                  <a:lnTo>
                    <a:pt x="8793" y="11618"/>
                  </a:lnTo>
                  <a:lnTo>
                    <a:pt x="8793" y="11618"/>
                  </a:lnTo>
                  <a:lnTo>
                    <a:pt x="8623" y="11423"/>
                  </a:lnTo>
                  <a:lnTo>
                    <a:pt x="8525" y="11204"/>
                  </a:lnTo>
                  <a:lnTo>
                    <a:pt x="8452" y="10961"/>
                  </a:lnTo>
                  <a:lnTo>
                    <a:pt x="8428" y="10668"/>
                  </a:lnTo>
                  <a:lnTo>
                    <a:pt x="8428" y="10668"/>
                  </a:lnTo>
                  <a:lnTo>
                    <a:pt x="8452" y="10473"/>
                  </a:lnTo>
                  <a:lnTo>
                    <a:pt x="8476" y="10254"/>
                  </a:lnTo>
                  <a:lnTo>
                    <a:pt x="8549" y="10059"/>
                  </a:lnTo>
                  <a:lnTo>
                    <a:pt x="8623" y="9865"/>
                  </a:lnTo>
                  <a:lnTo>
                    <a:pt x="8720" y="9670"/>
                  </a:lnTo>
                  <a:lnTo>
                    <a:pt x="8842" y="9475"/>
                  </a:lnTo>
                  <a:lnTo>
                    <a:pt x="8988" y="9304"/>
                  </a:lnTo>
                  <a:lnTo>
                    <a:pt x="9134" y="9134"/>
                  </a:lnTo>
                  <a:lnTo>
                    <a:pt x="9134" y="9134"/>
                  </a:lnTo>
                  <a:lnTo>
                    <a:pt x="9304" y="8988"/>
                  </a:lnTo>
                  <a:lnTo>
                    <a:pt x="9475" y="8866"/>
                  </a:lnTo>
                  <a:lnTo>
                    <a:pt x="9645" y="8744"/>
                  </a:lnTo>
                  <a:lnTo>
                    <a:pt x="9840" y="8622"/>
                  </a:lnTo>
                  <a:lnTo>
                    <a:pt x="10035" y="8549"/>
                  </a:lnTo>
                  <a:lnTo>
                    <a:pt x="10254" y="8476"/>
                  </a:lnTo>
                  <a:lnTo>
                    <a:pt x="10474" y="8452"/>
                  </a:lnTo>
                  <a:lnTo>
                    <a:pt x="10668" y="8428"/>
                  </a:lnTo>
                  <a:lnTo>
                    <a:pt x="10668" y="8428"/>
                  </a:lnTo>
                  <a:lnTo>
                    <a:pt x="10936" y="8452"/>
                  </a:lnTo>
                  <a:lnTo>
                    <a:pt x="11180" y="8525"/>
                  </a:lnTo>
                  <a:lnTo>
                    <a:pt x="11423" y="8622"/>
                  </a:lnTo>
                  <a:lnTo>
                    <a:pt x="11618" y="8793"/>
                  </a:lnTo>
                  <a:lnTo>
                    <a:pt x="11618" y="8793"/>
                  </a:lnTo>
                  <a:lnTo>
                    <a:pt x="11789" y="8988"/>
                  </a:lnTo>
                  <a:lnTo>
                    <a:pt x="11910" y="9207"/>
                  </a:lnTo>
                  <a:lnTo>
                    <a:pt x="11984" y="9426"/>
                  </a:lnTo>
                  <a:lnTo>
                    <a:pt x="12057" y="9645"/>
                  </a:lnTo>
                  <a:lnTo>
                    <a:pt x="12105" y="9840"/>
                  </a:lnTo>
                  <a:lnTo>
                    <a:pt x="12178" y="10035"/>
                  </a:lnTo>
                  <a:lnTo>
                    <a:pt x="12276" y="10230"/>
                  </a:lnTo>
                  <a:lnTo>
                    <a:pt x="12422" y="10425"/>
                  </a:lnTo>
                  <a:lnTo>
                    <a:pt x="12422" y="10425"/>
                  </a:lnTo>
                  <a:lnTo>
                    <a:pt x="12568" y="10547"/>
                  </a:lnTo>
                  <a:lnTo>
                    <a:pt x="12714" y="10644"/>
                  </a:lnTo>
                  <a:lnTo>
                    <a:pt x="12860" y="10717"/>
                  </a:lnTo>
                  <a:lnTo>
                    <a:pt x="13006" y="10766"/>
                  </a:lnTo>
                  <a:lnTo>
                    <a:pt x="13177" y="10790"/>
                  </a:lnTo>
                  <a:lnTo>
                    <a:pt x="13323" y="10790"/>
                  </a:lnTo>
                  <a:lnTo>
                    <a:pt x="13469" y="10766"/>
                  </a:lnTo>
                  <a:lnTo>
                    <a:pt x="13615" y="10717"/>
                  </a:lnTo>
                  <a:lnTo>
                    <a:pt x="13786" y="10668"/>
                  </a:lnTo>
                  <a:lnTo>
                    <a:pt x="13932" y="10595"/>
                  </a:lnTo>
                  <a:lnTo>
                    <a:pt x="14224" y="10400"/>
                  </a:lnTo>
                  <a:lnTo>
                    <a:pt x="14516" y="10157"/>
                  </a:lnTo>
                  <a:lnTo>
                    <a:pt x="14784" y="9889"/>
                  </a:lnTo>
                  <a:lnTo>
                    <a:pt x="15052" y="9597"/>
                  </a:lnTo>
                  <a:lnTo>
                    <a:pt x="15271" y="9280"/>
                  </a:lnTo>
                  <a:lnTo>
                    <a:pt x="15491" y="8988"/>
                  </a:lnTo>
                  <a:lnTo>
                    <a:pt x="15661" y="8720"/>
                  </a:lnTo>
                  <a:lnTo>
                    <a:pt x="15929" y="8257"/>
                  </a:lnTo>
                  <a:lnTo>
                    <a:pt x="16002" y="8111"/>
                  </a:lnTo>
                  <a:lnTo>
                    <a:pt x="16026" y="8014"/>
                  </a:lnTo>
                  <a:lnTo>
                    <a:pt x="16026" y="8014"/>
                  </a:lnTo>
                  <a:lnTo>
                    <a:pt x="16002" y="7819"/>
                  </a:lnTo>
                  <a:lnTo>
                    <a:pt x="15953" y="7648"/>
                  </a:lnTo>
                  <a:lnTo>
                    <a:pt x="15856" y="7453"/>
                  </a:lnTo>
                  <a:lnTo>
                    <a:pt x="15734" y="7307"/>
                  </a:lnTo>
                  <a:lnTo>
                    <a:pt x="15734" y="7307"/>
                  </a:lnTo>
                  <a:lnTo>
                    <a:pt x="15442" y="7039"/>
                  </a:lnTo>
                  <a:lnTo>
                    <a:pt x="15150" y="6796"/>
                  </a:lnTo>
                  <a:lnTo>
                    <a:pt x="14614" y="6357"/>
                  </a:lnTo>
                  <a:lnTo>
                    <a:pt x="14127" y="5992"/>
                  </a:lnTo>
                  <a:lnTo>
                    <a:pt x="13932" y="5822"/>
                  </a:lnTo>
                  <a:lnTo>
                    <a:pt x="13737" y="5651"/>
                  </a:lnTo>
                  <a:lnTo>
                    <a:pt x="13615" y="5481"/>
                  </a:lnTo>
                  <a:lnTo>
                    <a:pt x="13494" y="5310"/>
                  </a:lnTo>
                  <a:lnTo>
                    <a:pt x="13445" y="5140"/>
                  </a:lnTo>
                  <a:lnTo>
                    <a:pt x="13445" y="4945"/>
                  </a:lnTo>
                  <a:lnTo>
                    <a:pt x="13494" y="4750"/>
                  </a:lnTo>
                  <a:lnTo>
                    <a:pt x="13591" y="4531"/>
                  </a:lnTo>
                  <a:lnTo>
                    <a:pt x="13761" y="4287"/>
                  </a:lnTo>
                  <a:lnTo>
                    <a:pt x="14029" y="4019"/>
                  </a:lnTo>
                  <a:lnTo>
                    <a:pt x="14029" y="4019"/>
                  </a:lnTo>
                  <a:close/>
                </a:path>
              </a:pathLst>
            </a:custGeom>
            <a:grp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86766A7B-9FD3-4DE6-8A69-1DAB0F4E287D}"/>
              </a:ext>
            </a:extLst>
          </p:cNvPr>
          <p:cNvGrpSpPr/>
          <p:nvPr userDrawn="1"/>
        </p:nvGrpSpPr>
        <p:grpSpPr>
          <a:xfrm>
            <a:off x="23791" y="3523893"/>
            <a:ext cx="1097700" cy="1097700"/>
            <a:chOff x="1339563" y="3488775"/>
            <a:chExt cx="1097700" cy="1097700"/>
          </a:xfrm>
        </p:grpSpPr>
        <p:sp>
          <p:nvSpPr>
            <p:cNvPr id="55" name="Google Shape;42;p3">
              <a:extLst>
                <a:ext uri="{FF2B5EF4-FFF2-40B4-BE49-F238E27FC236}">
                  <a16:creationId xmlns:a16="http://schemas.microsoft.com/office/drawing/2014/main" id="{F2FC172E-31B2-4283-B198-DFD0902A7DC7}"/>
                </a:ext>
              </a:extLst>
            </p:cNvPr>
            <p:cNvSpPr/>
            <p:nvPr/>
          </p:nvSpPr>
          <p:spPr>
            <a:xfrm>
              <a:off x="1339563" y="3488775"/>
              <a:ext cx="1097700" cy="1097700"/>
            </a:xfrm>
            <a:prstGeom prst="ellipse">
              <a:avLst/>
            </a:prstGeom>
            <a:solidFill>
              <a:srgbClr val="FC4540">
                <a:alpha val="7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6" name="Google Shape;50;p3">
              <a:extLst>
                <a:ext uri="{FF2B5EF4-FFF2-40B4-BE49-F238E27FC236}">
                  <a16:creationId xmlns:a16="http://schemas.microsoft.com/office/drawing/2014/main" id="{CDBD2A49-0C4F-480C-B90B-EBCDA266CBE7}"/>
                </a:ext>
              </a:extLst>
            </p:cNvPr>
            <p:cNvGrpSpPr/>
            <p:nvPr/>
          </p:nvGrpSpPr>
          <p:grpSpPr>
            <a:xfrm>
              <a:off x="1633983" y="3798271"/>
              <a:ext cx="508852" cy="478711"/>
              <a:chOff x="5972700" y="2330201"/>
              <a:chExt cx="411626" cy="387275"/>
            </a:xfrm>
          </p:grpSpPr>
          <p:sp>
            <p:nvSpPr>
              <p:cNvPr id="57" name="Google Shape;51;p3">
                <a:extLst>
                  <a:ext uri="{FF2B5EF4-FFF2-40B4-BE49-F238E27FC236}">
                    <a16:creationId xmlns:a16="http://schemas.microsoft.com/office/drawing/2014/main" id="{7BF2F750-B827-4767-A631-1F8A1038EC5B}"/>
                  </a:ext>
                </a:extLst>
              </p:cNvPr>
              <p:cNvSpPr/>
              <p:nvPr/>
            </p:nvSpPr>
            <p:spPr>
              <a:xfrm>
                <a:off x="5972700" y="2476950"/>
                <a:ext cx="980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8793" fill="none" extrusionOk="0">
                    <a:moveTo>
                      <a:pt x="0" y="0"/>
                    </a:moveTo>
                    <a:lnTo>
                      <a:pt x="0" y="8792"/>
                    </a:lnTo>
                    <a:lnTo>
                      <a:pt x="3921" y="8792"/>
                    </a:lnTo>
                    <a:lnTo>
                      <a:pt x="3921" y="0"/>
                    </a:lnTo>
                    <a:lnTo>
                      <a:pt x="0" y="0"/>
                    </a:lnTo>
                    <a:close/>
                    <a:moveTo>
                      <a:pt x="2411" y="2411"/>
                    </a:moveTo>
                    <a:lnTo>
                      <a:pt x="2411" y="2411"/>
                    </a:lnTo>
                    <a:lnTo>
                      <a:pt x="2265" y="2387"/>
                    </a:lnTo>
                    <a:lnTo>
                      <a:pt x="2143" y="2363"/>
                    </a:lnTo>
                    <a:lnTo>
                      <a:pt x="2022" y="2290"/>
                    </a:lnTo>
                    <a:lnTo>
                      <a:pt x="1924" y="2216"/>
                    </a:lnTo>
                    <a:lnTo>
                      <a:pt x="1827" y="2095"/>
                    </a:lnTo>
                    <a:lnTo>
                      <a:pt x="1754" y="1973"/>
                    </a:lnTo>
                    <a:lnTo>
                      <a:pt x="1729" y="1851"/>
                    </a:lnTo>
                    <a:lnTo>
                      <a:pt x="1705" y="1705"/>
                    </a:lnTo>
                    <a:lnTo>
                      <a:pt x="1705" y="1705"/>
                    </a:lnTo>
                    <a:lnTo>
                      <a:pt x="1729" y="1559"/>
                    </a:lnTo>
                    <a:lnTo>
                      <a:pt x="1754" y="1437"/>
                    </a:lnTo>
                    <a:lnTo>
                      <a:pt x="1827" y="1315"/>
                    </a:lnTo>
                    <a:lnTo>
                      <a:pt x="1924" y="1218"/>
                    </a:lnTo>
                    <a:lnTo>
                      <a:pt x="2022" y="1120"/>
                    </a:lnTo>
                    <a:lnTo>
                      <a:pt x="2143" y="1072"/>
                    </a:lnTo>
                    <a:lnTo>
                      <a:pt x="2265" y="1023"/>
                    </a:lnTo>
                    <a:lnTo>
                      <a:pt x="2411" y="999"/>
                    </a:lnTo>
                    <a:lnTo>
                      <a:pt x="2411" y="999"/>
                    </a:lnTo>
                    <a:lnTo>
                      <a:pt x="2557" y="1023"/>
                    </a:lnTo>
                    <a:lnTo>
                      <a:pt x="2679" y="1072"/>
                    </a:lnTo>
                    <a:lnTo>
                      <a:pt x="2801" y="1120"/>
                    </a:lnTo>
                    <a:lnTo>
                      <a:pt x="2898" y="1218"/>
                    </a:lnTo>
                    <a:lnTo>
                      <a:pt x="2996" y="1315"/>
                    </a:lnTo>
                    <a:lnTo>
                      <a:pt x="3069" y="1437"/>
                    </a:lnTo>
                    <a:lnTo>
                      <a:pt x="3093" y="1559"/>
                    </a:lnTo>
                    <a:lnTo>
                      <a:pt x="3118" y="1705"/>
                    </a:lnTo>
                    <a:lnTo>
                      <a:pt x="3118" y="1705"/>
                    </a:lnTo>
                    <a:lnTo>
                      <a:pt x="3093" y="1851"/>
                    </a:lnTo>
                    <a:lnTo>
                      <a:pt x="3069" y="1973"/>
                    </a:lnTo>
                    <a:lnTo>
                      <a:pt x="2996" y="2095"/>
                    </a:lnTo>
                    <a:lnTo>
                      <a:pt x="2898" y="2216"/>
                    </a:lnTo>
                    <a:lnTo>
                      <a:pt x="2801" y="2290"/>
                    </a:lnTo>
                    <a:lnTo>
                      <a:pt x="2679" y="2363"/>
                    </a:lnTo>
                    <a:lnTo>
                      <a:pt x="2557" y="2387"/>
                    </a:lnTo>
                    <a:lnTo>
                      <a:pt x="2411" y="2411"/>
                    </a:lnTo>
                    <a:lnTo>
                      <a:pt x="2411" y="241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52;p3">
                <a:extLst>
                  <a:ext uri="{FF2B5EF4-FFF2-40B4-BE49-F238E27FC236}">
                    <a16:creationId xmlns:a16="http://schemas.microsoft.com/office/drawing/2014/main" id="{5F101FC8-8140-4FDD-87E5-23AC9CEA81D7}"/>
                  </a:ext>
                </a:extLst>
              </p:cNvPr>
              <p:cNvSpPr/>
              <p:nvPr/>
            </p:nvSpPr>
            <p:spPr>
              <a:xfrm>
                <a:off x="6078026" y="2330201"/>
                <a:ext cx="306300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5491" fill="none" extrusionOk="0">
                    <a:moveTo>
                      <a:pt x="1" y="13396"/>
                    </a:moveTo>
                    <a:lnTo>
                      <a:pt x="1511" y="13396"/>
                    </a:lnTo>
                    <a:lnTo>
                      <a:pt x="1511" y="13396"/>
                    </a:lnTo>
                    <a:lnTo>
                      <a:pt x="1998" y="13639"/>
                    </a:lnTo>
                    <a:lnTo>
                      <a:pt x="2680" y="13932"/>
                    </a:lnTo>
                    <a:lnTo>
                      <a:pt x="3556" y="14273"/>
                    </a:lnTo>
                    <a:lnTo>
                      <a:pt x="4531" y="14638"/>
                    </a:lnTo>
                    <a:lnTo>
                      <a:pt x="5578" y="14955"/>
                    </a:lnTo>
                    <a:lnTo>
                      <a:pt x="6114" y="15101"/>
                    </a:lnTo>
                    <a:lnTo>
                      <a:pt x="6650" y="15222"/>
                    </a:lnTo>
                    <a:lnTo>
                      <a:pt x="7161" y="15344"/>
                    </a:lnTo>
                    <a:lnTo>
                      <a:pt x="7672" y="15417"/>
                    </a:lnTo>
                    <a:lnTo>
                      <a:pt x="8135" y="15466"/>
                    </a:lnTo>
                    <a:lnTo>
                      <a:pt x="8598" y="15490"/>
                    </a:lnTo>
                    <a:lnTo>
                      <a:pt x="8598" y="15490"/>
                    </a:lnTo>
                    <a:lnTo>
                      <a:pt x="9377" y="15490"/>
                    </a:lnTo>
                    <a:lnTo>
                      <a:pt x="9791" y="15466"/>
                    </a:lnTo>
                    <a:lnTo>
                      <a:pt x="10181" y="15417"/>
                    </a:lnTo>
                    <a:lnTo>
                      <a:pt x="10522" y="15320"/>
                    </a:lnTo>
                    <a:lnTo>
                      <a:pt x="10692" y="15271"/>
                    </a:lnTo>
                    <a:lnTo>
                      <a:pt x="10814" y="15222"/>
                    </a:lnTo>
                    <a:lnTo>
                      <a:pt x="10936" y="15149"/>
                    </a:lnTo>
                    <a:lnTo>
                      <a:pt x="11033" y="15052"/>
                    </a:lnTo>
                    <a:lnTo>
                      <a:pt x="11082" y="14955"/>
                    </a:lnTo>
                    <a:lnTo>
                      <a:pt x="11131" y="14833"/>
                    </a:lnTo>
                    <a:lnTo>
                      <a:pt x="11204" y="14126"/>
                    </a:lnTo>
                    <a:lnTo>
                      <a:pt x="11204" y="14126"/>
                    </a:lnTo>
                    <a:lnTo>
                      <a:pt x="11180" y="13956"/>
                    </a:lnTo>
                    <a:lnTo>
                      <a:pt x="11131" y="13810"/>
                    </a:lnTo>
                    <a:lnTo>
                      <a:pt x="11033" y="13664"/>
                    </a:lnTo>
                    <a:lnTo>
                      <a:pt x="10887" y="13542"/>
                    </a:lnTo>
                    <a:lnTo>
                      <a:pt x="10887" y="13542"/>
                    </a:lnTo>
                    <a:lnTo>
                      <a:pt x="11009" y="13518"/>
                    </a:lnTo>
                    <a:lnTo>
                      <a:pt x="11131" y="13469"/>
                    </a:lnTo>
                    <a:lnTo>
                      <a:pt x="11253" y="13420"/>
                    </a:lnTo>
                    <a:lnTo>
                      <a:pt x="11350" y="13323"/>
                    </a:lnTo>
                    <a:lnTo>
                      <a:pt x="11423" y="13225"/>
                    </a:lnTo>
                    <a:lnTo>
                      <a:pt x="11496" y="13104"/>
                    </a:lnTo>
                    <a:lnTo>
                      <a:pt x="11545" y="12957"/>
                    </a:lnTo>
                    <a:lnTo>
                      <a:pt x="11569" y="12836"/>
                    </a:lnTo>
                    <a:lnTo>
                      <a:pt x="11642" y="11959"/>
                    </a:lnTo>
                    <a:lnTo>
                      <a:pt x="11642" y="11959"/>
                    </a:lnTo>
                    <a:lnTo>
                      <a:pt x="11642" y="11837"/>
                    </a:lnTo>
                    <a:lnTo>
                      <a:pt x="11642" y="11740"/>
                    </a:lnTo>
                    <a:lnTo>
                      <a:pt x="11618" y="11618"/>
                    </a:lnTo>
                    <a:lnTo>
                      <a:pt x="11569" y="11521"/>
                    </a:lnTo>
                    <a:lnTo>
                      <a:pt x="11447" y="11350"/>
                    </a:lnTo>
                    <a:lnTo>
                      <a:pt x="11374" y="11277"/>
                    </a:lnTo>
                    <a:lnTo>
                      <a:pt x="11301" y="11204"/>
                    </a:lnTo>
                    <a:lnTo>
                      <a:pt x="11301" y="11204"/>
                    </a:lnTo>
                    <a:lnTo>
                      <a:pt x="11423" y="11180"/>
                    </a:lnTo>
                    <a:lnTo>
                      <a:pt x="11521" y="11131"/>
                    </a:lnTo>
                    <a:lnTo>
                      <a:pt x="11618" y="11058"/>
                    </a:lnTo>
                    <a:lnTo>
                      <a:pt x="11715" y="10960"/>
                    </a:lnTo>
                    <a:lnTo>
                      <a:pt x="11788" y="10863"/>
                    </a:lnTo>
                    <a:lnTo>
                      <a:pt x="11837" y="10766"/>
                    </a:lnTo>
                    <a:lnTo>
                      <a:pt x="11886" y="10644"/>
                    </a:lnTo>
                    <a:lnTo>
                      <a:pt x="11910" y="10498"/>
                    </a:lnTo>
                    <a:lnTo>
                      <a:pt x="11983" y="9645"/>
                    </a:lnTo>
                    <a:lnTo>
                      <a:pt x="11983" y="9645"/>
                    </a:lnTo>
                    <a:lnTo>
                      <a:pt x="11983" y="9523"/>
                    </a:lnTo>
                    <a:lnTo>
                      <a:pt x="11983" y="9402"/>
                    </a:lnTo>
                    <a:lnTo>
                      <a:pt x="11959" y="9280"/>
                    </a:lnTo>
                    <a:lnTo>
                      <a:pt x="11910" y="9182"/>
                    </a:lnTo>
                    <a:lnTo>
                      <a:pt x="11861" y="9085"/>
                    </a:lnTo>
                    <a:lnTo>
                      <a:pt x="11788" y="9012"/>
                    </a:lnTo>
                    <a:lnTo>
                      <a:pt x="11715" y="8939"/>
                    </a:lnTo>
                    <a:lnTo>
                      <a:pt x="11618" y="8866"/>
                    </a:lnTo>
                    <a:lnTo>
                      <a:pt x="11618" y="8866"/>
                    </a:lnTo>
                    <a:lnTo>
                      <a:pt x="11715" y="8841"/>
                    </a:lnTo>
                    <a:lnTo>
                      <a:pt x="11813" y="8768"/>
                    </a:lnTo>
                    <a:lnTo>
                      <a:pt x="11910" y="8695"/>
                    </a:lnTo>
                    <a:lnTo>
                      <a:pt x="11983" y="8622"/>
                    </a:lnTo>
                    <a:lnTo>
                      <a:pt x="12056" y="8525"/>
                    </a:lnTo>
                    <a:lnTo>
                      <a:pt x="12105" y="8427"/>
                    </a:lnTo>
                    <a:lnTo>
                      <a:pt x="12129" y="8306"/>
                    </a:lnTo>
                    <a:lnTo>
                      <a:pt x="12154" y="8184"/>
                    </a:lnTo>
                    <a:lnTo>
                      <a:pt x="12251" y="7307"/>
                    </a:lnTo>
                    <a:lnTo>
                      <a:pt x="12251" y="7307"/>
                    </a:lnTo>
                    <a:lnTo>
                      <a:pt x="12227" y="7185"/>
                    </a:lnTo>
                    <a:lnTo>
                      <a:pt x="12202" y="7064"/>
                    </a:lnTo>
                    <a:lnTo>
                      <a:pt x="12154" y="6966"/>
                    </a:lnTo>
                    <a:lnTo>
                      <a:pt x="12105" y="6869"/>
                    </a:lnTo>
                    <a:lnTo>
                      <a:pt x="12032" y="6771"/>
                    </a:lnTo>
                    <a:lnTo>
                      <a:pt x="11935" y="6698"/>
                    </a:lnTo>
                    <a:lnTo>
                      <a:pt x="11715" y="6552"/>
                    </a:lnTo>
                    <a:lnTo>
                      <a:pt x="11472" y="6430"/>
                    </a:lnTo>
                    <a:lnTo>
                      <a:pt x="11180" y="6333"/>
                    </a:lnTo>
                    <a:lnTo>
                      <a:pt x="10863" y="6260"/>
                    </a:lnTo>
                    <a:lnTo>
                      <a:pt x="10546" y="6211"/>
                    </a:lnTo>
                    <a:lnTo>
                      <a:pt x="10546" y="6211"/>
                    </a:lnTo>
                    <a:lnTo>
                      <a:pt x="9864" y="6114"/>
                    </a:lnTo>
                    <a:lnTo>
                      <a:pt x="8817" y="6016"/>
                    </a:lnTo>
                    <a:lnTo>
                      <a:pt x="7575" y="5943"/>
                    </a:lnTo>
                    <a:lnTo>
                      <a:pt x="6309" y="5870"/>
                    </a:lnTo>
                    <a:lnTo>
                      <a:pt x="6309" y="5870"/>
                    </a:lnTo>
                    <a:lnTo>
                      <a:pt x="6479" y="5578"/>
                    </a:lnTo>
                    <a:lnTo>
                      <a:pt x="6625" y="5237"/>
                    </a:lnTo>
                    <a:lnTo>
                      <a:pt x="6771" y="4872"/>
                    </a:lnTo>
                    <a:lnTo>
                      <a:pt x="6869" y="4482"/>
                    </a:lnTo>
                    <a:lnTo>
                      <a:pt x="6966" y="4092"/>
                    </a:lnTo>
                    <a:lnTo>
                      <a:pt x="7064" y="3678"/>
                    </a:lnTo>
                    <a:lnTo>
                      <a:pt x="7161" y="2875"/>
                    </a:lnTo>
                    <a:lnTo>
                      <a:pt x="7234" y="2144"/>
                    </a:lnTo>
                    <a:lnTo>
                      <a:pt x="7283" y="1535"/>
                    </a:lnTo>
                    <a:lnTo>
                      <a:pt x="7283" y="975"/>
                    </a:lnTo>
                    <a:lnTo>
                      <a:pt x="7283" y="975"/>
                    </a:lnTo>
                    <a:lnTo>
                      <a:pt x="7283" y="804"/>
                    </a:lnTo>
                    <a:lnTo>
                      <a:pt x="7210" y="609"/>
                    </a:lnTo>
                    <a:lnTo>
                      <a:pt x="7137" y="463"/>
                    </a:lnTo>
                    <a:lnTo>
                      <a:pt x="7015" y="317"/>
                    </a:lnTo>
                    <a:lnTo>
                      <a:pt x="6869" y="171"/>
                    </a:lnTo>
                    <a:lnTo>
                      <a:pt x="6698" y="98"/>
                    </a:lnTo>
                    <a:lnTo>
                      <a:pt x="6503" y="25"/>
                    </a:lnTo>
                    <a:lnTo>
                      <a:pt x="6309" y="1"/>
                    </a:lnTo>
                    <a:lnTo>
                      <a:pt x="6309" y="1"/>
                    </a:lnTo>
                    <a:lnTo>
                      <a:pt x="5943" y="25"/>
                    </a:lnTo>
                    <a:lnTo>
                      <a:pt x="5700" y="74"/>
                    </a:lnTo>
                    <a:lnTo>
                      <a:pt x="5505" y="147"/>
                    </a:lnTo>
                    <a:lnTo>
                      <a:pt x="5359" y="220"/>
                    </a:lnTo>
                    <a:lnTo>
                      <a:pt x="5359" y="220"/>
                    </a:lnTo>
                    <a:lnTo>
                      <a:pt x="4969" y="1462"/>
                    </a:lnTo>
                    <a:lnTo>
                      <a:pt x="4774" y="2022"/>
                    </a:lnTo>
                    <a:lnTo>
                      <a:pt x="4579" y="2534"/>
                    </a:lnTo>
                    <a:lnTo>
                      <a:pt x="4385" y="2996"/>
                    </a:lnTo>
                    <a:lnTo>
                      <a:pt x="4190" y="3386"/>
                    </a:lnTo>
                    <a:lnTo>
                      <a:pt x="4019" y="3678"/>
                    </a:lnTo>
                    <a:lnTo>
                      <a:pt x="3873" y="3922"/>
                    </a:lnTo>
                    <a:lnTo>
                      <a:pt x="3873" y="3922"/>
                    </a:lnTo>
                    <a:lnTo>
                      <a:pt x="3654" y="4141"/>
                    </a:lnTo>
                    <a:lnTo>
                      <a:pt x="3313" y="4482"/>
                    </a:lnTo>
                    <a:lnTo>
                      <a:pt x="2509" y="5237"/>
                    </a:lnTo>
                    <a:lnTo>
                      <a:pt x="1438" y="6211"/>
                    </a:lnTo>
                    <a:lnTo>
                      <a:pt x="1" y="621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686DCD69-CC40-415A-9B66-CEF4BE15BA39}"/>
              </a:ext>
            </a:extLst>
          </p:cNvPr>
          <p:cNvGrpSpPr/>
          <p:nvPr userDrawn="1"/>
        </p:nvGrpSpPr>
        <p:grpSpPr>
          <a:xfrm>
            <a:off x="7798905" y="0"/>
            <a:ext cx="1232452" cy="1202570"/>
            <a:chOff x="5430350" y="228600"/>
            <a:chExt cx="1388100" cy="1388100"/>
          </a:xfrm>
          <a:solidFill>
            <a:srgbClr val="3DD6EB"/>
          </a:solidFill>
        </p:grpSpPr>
        <p:sp>
          <p:nvSpPr>
            <p:cNvPr id="60" name="Google Shape;40;p3">
              <a:extLst>
                <a:ext uri="{FF2B5EF4-FFF2-40B4-BE49-F238E27FC236}">
                  <a16:creationId xmlns:a16="http://schemas.microsoft.com/office/drawing/2014/main" id="{B2E9EDB4-462E-45C2-AF36-4BA44A0B265D}"/>
                </a:ext>
              </a:extLst>
            </p:cNvPr>
            <p:cNvSpPr/>
            <p:nvPr userDrawn="1"/>
          </p:nvSpPr>
          <p:spPr>
            <a:xfrm>
              <a:off x="5430350" y="228600"/>
              <a:ext cx="1388100" cy="138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53;p3">
              <a:extLst>
                <a:ext uri="{FF2B5EF4-FFF2-40B4-BE49-F238E27FC236}">
                  <a16:creationId xmlns:a16="http://schemas.microsoft.com/office/drawing/2014/main" id="{2B2B823F-22D1-4FAF-AC25-ED9A2524D887}"/>
                </a:ext>
              </a:extLst>
            </p:cNvPr>
            <p:cNvGrpSpPr/>
            <p:nvPr/>
          </p:nvGrpSpPr>
          <p:grpSpPr>
            <a:xfrm>
              <a:off x="5861768" y="506559"/>
              <a:ext cx="524975" cy="832145"/>
              <a:chOff x="6718575" y="2318625"/>
              <a:chExt cx="256950" cy="407375"/>
            </a:xfrm>
            <a:grpFill/>
          </p:grpSpPr>
          <p:sp>
            <p:nvSpPr>
              <p:cNvPr id="62" name="Google Shape;54;p3">
                <a:extLst>
                  <a:ext uri="{FF2B5EF4-FFF2-40B4-BE49-F238E27FC236}">
                    <a16:creationId xmlns:a16="http://schemas.microsoft.com/office/drawing/2014/main" id="{9F533D7F-295D-41A1-8D70-DC50FCD598D5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Google Shape;55;p3">
                <a:extLst>
                  <a:ext uri="{FF2B5EF4-FFF2-40B4-BE49-F238E27FC236}">
                    <a16:creationId xmlns:a16="http://schemas.microsoft.com/office/drawing/2014/main" id="{58A1D320-35D0-448C-9783-7E97320CBC60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Google Shape;56;p3">
                <a:extLst>
                  <a:ext uri="{FF2B5EF4-FFF2-40B4-BE49-F238E27FC236}">
                    <a16:creationId xmlns:a16="http://schemas.microsoft.com/office/drawing/2014/main" id="{DB985429-B404-4CD2-9665-DAF670934C30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Google Shape;57;p3">
                <a:extLst>
                  <a:ext uri="{FF2B5EF4-FFF2-40B4-BE49-F238E27FC236}">
                    <a16:creationId xmlns:a16="http://schemas.microsoft.com/office/drawing/2014/main" id="{19485FE3-58C0-4419-B15F-0503BC8A792A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Google Shape;58;p3">
                <a:extLst>
                  <a:ext uri="{FF2B5EF4-FFF2-40B4-BE49-F238E27FC236}">
                    <a16:creationId xmlns:a16="http://schemas.microsoft.com/office/drawing/2014/main" id="{48A4ADCD-6979-457F-B8F2-C91D18B7A7BA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Google Shape;59;p3">
                <a:extLst>
                  <a:ext uri="{FF2B5EF4-FFF2-40B4-BE49-F238E27FC236}">
                    <a16:creationId xmlns:a16="http://schemas.microsoft.com/office/drawing/2014/main" id="{1C905686-BE37-477E-AB90-F32ACBC30A74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Google Shape;60;p3">
                <a:extLst>
                  <a:ext uri="{FF2B5EF4-FFF2-40B4-BE49-F238E27FC236}">
                    <a16:creationId xmlns:a16="http://schemas.microsoft.com/office/drawing/2014/main" id="{5CC7F3A1-2231-4028-9F23-079C773FC037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Google Shape;61;p3">
                <a:extLst>
                  <a:ext uri="{FF2B5EF4-FFF2-40B4-BE49-F238E27FC236}">
                    <a16:creationId xmlns:a16="http://schemas.microsoft.com/office/drawing/2014/main" id="{8149323D-47AC-45B6-B211-6DBE8AE67E37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grp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0" name="Google Shape;62;p3">
            <a:extLst>
              <a:ext uri="{FF2B5EF4-FFF2-40B4-BE49-F238E27FC236}">
                <a16:creationId xmlns:a16="http://schemas.microsoft.com/office/drawing/2014/main" id="{2F6F1843-37A9-4D81-A501-4CB7B042A3EE}"/>
              </a:ext>
            </a:extLst>
          </p:cNvPr>
          <p:cNvSpPr/>
          <p:nvPr userDrawn="1"/>
        </p:nvSpPr>
        <p:spPr>
          <a:xfrm>
            <a:off x="214941" y="828076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63;p3">
            <a:extLst>
              <a:ext uri="{FF2B5EF4-FFF2-40B4-BE49-F238E27FC236}">
                <a16:creationId xmlns:a16="http://schemas.microsoft.com/office/drawing/2014/main" id="{388B5FBB-3845-4D10-BFE2-27961F8D9814}"/>
              </a:ext>
            </a:extLst>
          </p:cNvPr>
          <p:cNvSpPr/>
          <p:nvPr userDrawn="1"/>
        </p:nvSpPr>
        <p:spPr>
          <a:xfrm>
            <a:off x="1253737" y="485702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64;p3">
            <a:extLst>
              <a:ext uri="{FF2B5EF4-FFF2-40B4-BE49-F238E27FC236}">
                <a16:creationId xmlns:a16="http://schemas.microsoft.com/office/drawing/2014/main" id="{17D2EF3B-8586-4AB8-A6A0-9345BE19D6C5}"/>
              </a:ext>
            </a:extLst>
          </p:cNvPr>
          <p:cNvSpPr/>
          <p:nvPr userDrawn="1"/>
        </p:nvSpPr>
        <p:spPr>
          <a:xfrm>
            <a:off x="1500551" y="4505499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D5D1BC55-4848-4514-97F8-A2B4286CF8E8}"/>
              </a:ext>
            </a:extLst>
          </p:cNvPr>
          <p:cNvGrpSpPr/>
          <p:nvPr userDrawn="1"/>
        </p:nvGrpSpPr>
        <p:grpSpPr>
          <a:xfrm>
            <a:off x="7865896" y="3903175"/>
            <a:ext cx="1165461" cy="1097700"/>
            <a:chOff x="83175" y="607632"/>
            <a:chExt cx="1999276" cy="1918498"/>
          </a:xfrm>
        </p:grpSpPr>
        <p:sp>
          <p:nvSpPr>
            <p:cNvPr id="74" name="Google Shape;192;p8">
              <a:extLst>
                <a:ext uri="{FF2B5EF4-FFF2-40B4-BE49-F238E27FC236}">
                  <a16:creationId xmlns:a16="http://schemas.microsoft.com/office/drawing/2014/main" id="{F1554F4C-B42F-4A6C-A32F-5B1DC8FBCB08}"/>
                </a:ext>
              </a:extLst>
            </p:cNvPr>
            <p:cNvSpPr/>
            <p:nvPr/>
          </p:nvSpPr>
          <p:spPr>
            <a:xfrm>
              <a:off x="97052" y="607632"/>
              <a:ext cx="1936204" cy="19184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75" name="Obrázok 74">
              <a:extLst>
                <a:ext uri="{FF2B5EF4-FFF2-40B4-BE49-F238E27FC236}">
                  <a16:creationId xmlns:a16="http://schemas.microsoft.com/office/drawing/2014/main" id="{BB5DD600-8971-4C4A-898F-F6EC5ED34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83175" y="1281725"/>
              <a:ext cx="1999276" cy="570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23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AC9DB79-1143-414A-842A-5786A309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66DBC0F-F427-44E7-A49F-2D69031A5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1413A7-269B-43DB-957F-2B2DA301F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22B4-5D7F-43A6-8389-42B1F89AFA40}" type="datetimeFigureOut">
              <a:rPr lang="sk-SK" smtClean="0"/>
              <a:pPr/>
              <a:t>1. 10. 2020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2B75B2-697B-453B-B6E3-5F576E9F9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27F05B-F31C-4D1D-9B6C-B07735D0F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DCF0-A0BE-4883-ABC7-75B8E9BDA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8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28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64" r:id="rId17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sk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.europa.eu/programmes/erasmus-plus/project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4.jpeg"/><Relationship Id="rId4" Type="http://schemas.openxmlformats.org/officeDocument/2006/relationships/hyperlink" Target="http://www.erasmusplus.sk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lto-youth.net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http://www.ec.europa.eu/programmes/erasmus-plus/projects/" TargetMode="External"/><Relationship Id="rId7" Type="http://schemas.openxmlformats.org/officeDocument/2006/relationships/hyperlink" Target="https://www.eurodesk.eu/" TargetMode="External"/><Relationship Id="rId12" Type="http://schemas.openxmlformats.org/officeDocument/2006/relationships/image" Target="../media/image25.jpg"/><Relationship Id="rId17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urodesk.sk/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europa.eu/youth/EU_sk" TargetMode="External"/><Relationship Id="rId15" Type="http://schemas.openxmlformats.org/officeDocument/2006/relationships/image" Target="../media/image28.png"/><Relationship Id="rId10" Type="http://schemas.openxmlformats.org/officeDocument/2006/relationships/hyperlink" Target="https://www.eryica.org/" TargetMode="External"/><Relationship Id="rId4" Type="http://schemas.openxmlformats.org/officeDocument/2006/relationships/hyperlink" Target="http://www.erasmusplus.sk/" TargetMode="External"/><Relationship Id="rId9" Type="http://schemas.openxmlformats.org/officeDocument/2006/relationships/hyperlink" Target="https://www.salto-youth.net/tools/otlas-partner-finding/" TargetMode="External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4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your presentation title</a:t>
            </a:r>
            <a:endParaRPr dirty="0"/>
          </a:p>
        </p:txBody>
      </p:sp>
      <p:pic>
        <p:nvPicPr>
          <p:cNvPr id="4" name="Picture 30" descr="LOGO SAAIC.JPG">
            <a:extLst>
              <a:ext uri="{FF2B5EF4-FFF2-40B4-BE49-F238E27FC236}">
                <a16:creationId xmlns:a16="http://schemas.microsoft.com/office/drawing/2014/main" id="{340F4256-62B1-4060-AB7C-5152AF9DE3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9D66D44-0316-4FFC-98DA-A3E60E4A5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29" y="395543"/>
            <a:ext cx="6774078" cy="47479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E5192052-9FB3-4D16-BB5F-E0BB8E1A1560}"/>
              </a:ext>
            </a:extLst>
          </p:cNvPr>
          <p:cNvSpPr txBox="1">
            <a:spLocks/>
          </p:cNvSpPr>
          <p:nvPr/>
        </p:nvSpPr>
        <p:spPr>
          <a:xfrm>
            <a:off x="2708004" y="926793"/>
            <a:ext cx="3727992" cy="157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sk-SK" sz="2800" dirty="0">
                <a:solidFill>
                  <a:srgbClr val="0070C0"/>
                </a:solidFill>
              </a:rPr>
              <a:t>Aké sú </a:t>
            </a:r>
          </a:p>
          <a:p>
            <a:pPr algn="ctr"/>
            <a:r>
              <a:rPr lang="sk-SK" sz="2800" dirty="0">
                <a:solidFill>
                  <a:srgbClr val="0070C0"/>
                </a:solidFill>
              </a:rPr>
              <a:t>možnosti</a:t>
            </a:r>
          </a:p>
          <a:p>
            <a:pPr algn="ctr"/>
            <a:r>
              <a:rPr lang="sk-SK" sz="2800" dirty="0">
                <a:solidFill>
                  <a:srgbClr val="0070C0"/>
                </a:solidFill>
              </a:rPr>
              <a:t>programu </a:t>
            </a:r>
          </a:p>
          <a:p>
            <a:pPr algn="ctr"/>
            <a:r>
              <a:rPr lang="sk-SK" sz="2800" dirty="0">
                <a:solidFill>
                  <a:srgbClr val="0070C0"/>
                </a:solidFill>
              </a:rPr>
              <a:t>Erasmus+ ?</a:t>
            </a:r>
          </a:p>
        </p:txBody>
      </p:sp>
      <p:pic>
        <p:nvPicPr>
          <p:cNvPr id="9" name="Picture 30" descr="LOGO SAAIC.JPG">
            <a:extLst>
              <a:ext uri="{FF2B5EF4-FFF2-40B4-BE49-F238E27FC236}">
                <a16:creationId xmlns:a16="http://schemas.microsoft.com/office/drawing/2014/main" id="{F2DBD27A-1EF3-4A89-A593-D05C247B87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4187A71F-3EBF-4BAD-995D-B65FBA4CBB0A}"/>
              </a:ext>
            </a:extLst>
          </p:cNvPr>
          <p:cNvGrpSpPr/>
          <p:nvPr/>
        </p:nvGrpSpPr>
        <p:grpSpPr>
          <a:xfrm>
            <a:off x="2708004" y="2676838"/>
            <a:ext cx="1666967" cy="1486290"/>
            <a:chOff x="5070664" y="987210"/>
            <a:chExt cx="1666967" cy="1486290"/>
          </a:xfrm>
        </p:grpSpPr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96AF773C-6A02-497E-B1B7-63AD4E601832}"/>
                </a:ext>
              </a:extLst>
            </p:cNvPr>
            <p:cNvSpPr/>
            <p:nvPr/>
          </p:nvSpPr>
          <p:spPr>
            <a:xfrm>
              <a:off x="5148064" y="987210"/>
              <a:ext cx="1512168" cy="1486290"/>
            </a:xfrm>
            <a:prstGeom prst="ellipse">
              <a:avLst/>
            </a:prstGeom>
            <a:solidFill>
              <a:srgbClr val="0070C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D8A4C35F-E57D-4EE5-BDEA-6F976009FE7E}"/>
                </a:ext>
              </a:extLst>
            </p:cNvPr>
            <p:cNvSpPr txBox="1"/>
            <p:nvPr/>
          </p:nvSpPr>
          <p:spPr>
            <a:xfrm>
              <a:off x="5070664" y="1403431"/>
              <a:ext cx="1666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r>
                <a:rPr lang="sk-SK" altLang="ko-KR" sz="1800" b="1" dirty="0">
                  <a:solidFill>
                    <a:schemeClr val="bg1"/>
                  </a:solidFill>
                  <a:cs typeface="Arial" pitchFamily="34" charset="0"/>
                </a:rPr>
                <a:t>ERASMUS+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6A3A52C6-6382-4E40-B546-714BC001C99A}"/>
                </a:ext>
              </a:extLst>
            </p:cNvPr>
            <p:cNvSpPr txBox="1"/>
            <p:nvPr/>
          </p:nvSpPr>
          <p:spPr>
            <a:xfrm>
              <a:off x="5076056" y="1835443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600" dirty="0">
                  <a:solidFill>
                    <a:schemeClr val="bg1"/>
                  </a:solidFill>
                </a:rPr>
                <a:t>2014 - 2020</a:t>
              </a:r>
            </a:p>
          </p:txBody>
        </p:sp>
      </p:grpSp>
      <p:sp>
        <p:nvSpPr>
          <p:cNvPr id="10" name="Oval 13">
            <a:extLst>
              <a:ext uri="{FF2B5EF4-FFF2-40B4-BE49-F238E27FC236}">
                <a16:creationId xmlns:a16="http://schemas.microsoft.com/office/drawing/2014/main" id="{FADEC377-6254-451D-AB98-CFF0DBA718A0}"/>
              </a:ext>
            </a:extLst>
          </p:cNvPr>
          <p:cNvSpPr/>
          <p:nvPr/>
        </p:nvSpPr>
        <p:spPr>
          <a:xfrm>
            <a:off x="4890150" y="2676838"/>
            <a:ext cx="1512168" cy="1486290"/>
          </a:xfrm>
          <a:prstGeom prst="ellipse">
            <a:avLst/>
          </a:prstGeom>
          <a:solidFill>
            <a:srgbClr val="0070C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3A7774E-F9BE-4B60-8D87-53CAB6A302A5}"/>
              </a:ext>
            </a:extLst>
          </p:cNvPr>
          <p:cNvSpPr txBox="1"/>
          <p:nvPr/>
        </p:nvSpPr>
        <p:spPr>
          <a:xfrm>
            <a:off x="4877041" y="3093059"/>
            <a:ext cx="166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/>
            <a:r>
              <a:rPr lang="sk-SK" altLang="ko-KR" sz="1800" b="1" dirty="0">
                <a:solidFill>
                  <a:schemeClr val="bg1"/>
                </a:solidFill>
                <a:cs typeface="Arial" pitchFamily="34" charset="0"/>
              </a:rPr>
              <a:t>ERASMUS+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4A33C7C5-6B98-4568-BF43-6EB53DA47867}"/>
              </a:ext>
            </a:extLst>
          </p:cNvPr>
          <p:cNvSpPr txBox="1"/>
          <p:nvPr/>
        </p:nvSpPr>
        <p:spPr>
          <a:xfrm>
            <a:off x="4877041" y="3525071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chemeClr val="bg1"/>
                </a:solidFill>
              </a:rPr>
              <a:t>2021 - 2027</a:t>
            </a:r>
          </a:p>
        </p:txBody>
      </p:sp>
      <p:sp>
        <p:nvSpPr>
          <p:cNvPr id="2" name="Šípka: doprava 1">
            <a:extLst>
              <a:ext uri="{FF2B5EF4-FFF2-40B4-BE49-F238E27FC236}">
                <a16:creationId xmlns:a16="http://schemas.microsoft.com/office/drawing/2014/main" id="{BFA62B74-B8B6-4CF7-9ED8-F3D21C4BC40B}"/>
              </a:ext>
            </a:extLst>
          </p:cNvPr>
          <p:cNvSpPr/>
          <p:nvPr/>
        </p:nvSpPr>
        <p:spPr>
          <a:xfrm>
            <a:off x="4323744" y="3304269"/>
            <a:ext cx="540233" cy="245066"/>
          </a:xfrm>
          <a:prstGeom prst="rightArrow">
            <a:avLst/>
          </a:prstGeom>
          <a:solidFill>
            <a:srgbClr val="3DD6EB"/>
          </a:solidFill>
          <a:ln>
            <a:solidFill>
              <a:srgbClr val="57A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110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0" descr="LOGO SAAIC.JPG">
            <a:extLst>
              <a:ext uri="{FF2B5EF4-FFF2-40B4-BE49-F238E27FC236}">
                <a16:creationId xmlns:a16="http://schemas.microsoft.com/office/drawing/2014/main" id="{CC096406-8BD4-42BC-8EE0-2F4CA8DD0B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sp>
        <p:nvSpPr>
          <p:cNvPr id="29" name="Rounded Rectangle 37">
            <a:extLst>
              <a:ext uri="{FF2B5EF4-FFF2-40B4-BE49-F238E27FC236}">
                <a16:creationId xmlns:a16="http://schemas.microsoft.com/office/drawing/2014/main" id="{8C5FFD8C-FB57-40E5-A9E6-8A2B33BF99A8}"/>
              </a:ext>
            </a:extLst>
          </p:cNvPr>
          <p:cNvSpPr/>
          <p:nvPr/>
        </p:nvSpPr>
        <p:spPr>
          <a:xfrm>
            <a:off x="2009463" y="522387"/>
            <a:ext cx="252028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cs typeface="Arial" pitchFamily="34" charset="0"/>
              </a:rPr>
              <a:t>Kľúčová akcia 1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Rounded Rectangle 36">
            <a:extLst>
              <a:ext uri="{FF2B5EF4-FFF2-40B4-BE49-F238E27FC236}">
                <a16:creationId xmlns:a16="http://schemas.microsoft.com/office/drawing/2014/main" id="{9A3AAF17-42EF-4D4E-BE57-3EE74F10A579}"/>
              </a:ext>
            </a:extLst>
          </p:cNvPr>
          <p:cNvSpPr/>
          <p:nvPr/>
        </p:nvSpPr>
        <p:spPr>
          <a:xfrm>
            <a:off x="2009463" y="1089886"/>
            <a:ext cx="252028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cs typeface="Arial" pitchFamily="34" charset="0"/>
              </a:rPr>
              <a:t>Kľúčová akcia 2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Rounded Rectangle 37">
            <a:extLst>
              <a:ext uri="{FF2B5EF4-FFF2-40B4-BE49-F238E27FC236}">
                <a16:creationId xmlns:a16="http://schemas.microsoft.com/office/drawing/2014/main" id="{82AE5B61-1150-49BC-99E2-2DD4D1233C5E}"/>
              </a:ext>
            </a:extLst>
          </p:cNvPr>
          <p:cNvSpPr/>
          <p:nvPr/>
        </p:nvSpPr>
        <p:spPr>
          <a:xfrm>
            <a:off x="2008462" y="1621142"/>
            <a:ext cx="252028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cs typeface="Arial" pitchFamily="34" charset="0"/>
              </a:rPr>
              <a:t>Kľúčová akcia 3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1A2217D-4828-43FA-A060-231FEDB7E775}"/>
              </a:ext>
            </a:extLst>
          </p:cNvPr>
          <p:cNvSpPr txBox="1"/>
          <p:nvPr/>
        </p:nvSpPr>
        <p:spPr>
          <a:xfrm>
            <a:off x="4528742" y="551549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57A7BD"/>
                </a:solidFill>
              </a:rPr>
              <a:t>Vzdelávacia mobilita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6AC7D1F-E1F0-43A7-807D-6FF3AD12CB79}"/>
              </a:ext>
            </a:extLst>
          </p:cNvPr>
          <p:cNvSpPr txBox="1"/>
          <p:nvPr/>
        </p:nvSpPr>
        <p:spPr>
          <a:xfrm>
            <a:off x="4528742" y="1101474"/>
            <a:ext cx="4153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57A7BD"/>
                </a:solidFill>
              </a:rPr>
              <a:t>Spolupráca medzi organizáciami a inštitúciami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4447924-F59C-4670-93C1-5722FAEEA7FA}"/>
              </a:ext>
            </a:extLst>
          </p:cNvPr>
          <p:cNvSpPr txBox="1"/>
          <p:nvPr/>
        </p:nvSpPr>
        <p:spPr>
          <a:xfrm>
            <a:off x="4528742" y="1647273"/>
            <a:ext cx="3315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57A7BD"/>
                </a:solidFill>
              </a:rPr>
              <a:t>Podpora rozvoja politík a spolupráce</a:t>
            </a:r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9369FAAD-4BEB-4DB7-B3E3-52098833FBD2}"/>
              </a:ext>
            </a:extLst>
          </p:cNvPr>
          <p:cNvSpPr>
            <a:spLocks noChangeAspect="1"/>
          </p:cNvSpPr>
          <p:nvPr/>
        </p:nvSpPr>
        <p:spPr>
          <a:xfrm rot="-1560000">
            <a:off x="8565335" y="927796"/>
            <a:ext cx="512807" cy="545834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B3A102B9-612A-407E-BF0D-59D854E3AC06}"/>
              </a:ext>
            </a:extLst>
          </p:cNvPr>
          <p:cNvSpPr/>
          <p:nvPr/>
        </p:nvSpPr>
        <p:spPr>
          <a:xfrm>
            <a:off x="8626101" y="460483"/>
            <a:ext cx="391276" cy="36004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Block Arc 41">
            <a:extLst>
              <a:ext uri="{FF2B5EF4-FFF2-40B4-BE49-F238E27FC236}">
                <a16:creationId xmlns:a16="http://schemas.microsoft.com/office/drawing/2014/main" id="{570FBB34-5938-43E3-8EFB-4248CFF57998}"/>
              </a:ext>
            </a:extLst>
          </p:cNvPr>
          <p:cNvSpPr/>
          <p:nvPr/>
        </p:nvSpPr>
        <p:spPr>
          <a:xfrm>
            <a:off x="8603632" y="1584870"/>
            <a:ext cx="436212" cy="58292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le 37">
            <a:extLst>
              <a:ext uri="{FF2B5EF4-FFF2-40B4-BE49-F238E27FC236}">
                <a16:creationId xmlns:a16="http://schemas.microsoft.com/office/drawing/2014/main" id="{5C39DB4D-920D-437D-8B36-A23CA599B06F}"/>
              </a:ext>
            </a:extLst>
          </p:cNvPr>
          <p:cNvSpPr/>
          <p:nvPr/>
        </p:nvSpPr>
        <p:spPr>
          <a:xfrm>
            <a:off x="4069453" y="2184579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Školské vzdelávanie</a:t>
            </a:r>
            <a:endParaRPr lang="ko-KR" altLang="en-US" sz="1400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sp>
        <p:nvSpPr>
          <p:cNvPr id="22" name="Rounded Rectangle 37">
            <a:extLst>
              <a:ext uri="{FF2B5EF4-FFF2-40B4-BE49-F238E27FC236}">
                <a16:creationId xmlns:a16="http://schemas.microsoft.com/office/drawing/2014/main" id="{2A509E29-3E9D-4336-A6DB-A2520F5B1B2C}"/>
              </a:ext>
            </a:extLst>
          </p:cNvPr>
          <p:cNvSpPr/>
          <p:nvPr/>
        </p:nvSpPr>
        <p:spPr>
          <a:xfrm>
            <a:off x="4069453" y="2660981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Odborné vzdelávanie a príprava</a:t>
            </a:r>
            <a:endParaRPr lang="ko-KR" altLang="en-US" sz="1400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sp>
        <p:nvSpPr>
          <p:cNvPr id="23" name="Rounded Rectangle 37">
            <a:extLst>
              <a:ext uri="{FF2B5EF4-FFF2-40B4-BE49-F238E27FC236}">
                <a16:creationId xmlns:a16="http://schemas.microsoft.com/office/drawing/2014/main" id="{F78F9ADD-9E5E-4B39-BEA0-E9F1D3854C7E}"/>
              </a:ext>
            </a:extLst>
          </p:cNvPr>
          <p:cNvSpPr/>
          <p:nvPr/>
        </p:nvSpPr>
        <p:spPr>
          <a:xfrm>
            <a:off x="4069453" y="3143542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Vysokoškolské vzdelávanie</a:t>
            </a:r>
            <a:endParaRPr lang="ko-KR" altLang="en-US" sz="1400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id="{BD392DE9-8EBF-4837-A02D-F5C9AF25C198}"/>
              </a:ext>
            </a:extLst>
          </p:cNvPr>
          <p:cNvSpPr/>
          <p:nvPr/>
        </p:nvSpPr>
        <p:spPr>
          <a:xfrm>
            <a:off x="4069453" y="3626103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Vzdelávanie dospelých</a:t>
            </a:r>
            <a:endParaRPr lang="ko-KR" altLang="en-US" sz="1400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sp>
        <p:nvSpPr>
          <p:cNvPr id="25" name="Rounded Rectangle 37">
            <a:extLst>
              <a:ext uri="{FF2B5EF4-FFF2-40B4-BE49-F238E27FC236}">
                <a16:creationId xmlns:a16="http://schemas.microsoft.com/office/drawing/2014/main" id="{78DC9C06-9C6B-44D1-963E-8F351EC0BC69}"/>
              </a:ext>
            </a:extLst>
          </p:cNvPr>
          <p:cNvSpPr/>
          <p:nvPr/>
        </p:nvSpPr>
        <p:spPr>
          <a:xfrm>
            <a:off x="4069453" y="4106903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Mládež a šport</a:t>
            </a:r>
            <a:endParaRPr lang="ko-KR" altLang="en-US" sz="1400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pic>
        <p:nvPicPr>
          <p:cNvPr id="26" name="Picture 3" descr="C:\Users\izakova\Desktop\ico2_SV.png">
            <a:extLst>
              <a:ext uri="{FF2B5EF4-FFF2-40B4-BE49-F238E27FC236}">
                <a16:creationId xmlns:a16="http://schemas.microsoft.com/office/drawing/2014/main" id="{39417837-26DF-41C6-BCA2-C1252F9D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40" y="2230165"/>
            <a:ext cx="306960" cy="29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izakova\Desktop\ico2_SV.png">
            <a:extLst>
              <a:ext uri="{FF2B5EF4-FFF2-40B4-BE49-F238E27FC236}">
                <a16:creationId xmlns:a16="http://schemas.microsoft.com/office/drawing/2014/main" id="{D8DAD14F-03AF-451E-9AB9-2D05FC632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00" y="2225495"/>
            <a:ext cx="306960" cy="29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C:\Users\izakova\Desktop\ico2_OV.png">
            <a:extLst>
              <a:ext uri="{FF2B5EF4-FFF2-40B4-BE49-F238E27FC236}">
                <a16:creationId xmlns:a16="http://schemas.microsoft.com/office/drawing/2014/main" id="{3A36427E-87F2-4BDF-8397-9BE8536DF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5040" y="2711809"/>
            <a:ext cx="306960" cy="291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3" name="Picture 4" descr="C:\Users\izakova\Desktop\ico2_OV.png">
            <a:extLst>
              <a:ext uri="{FF2B5EF4-FFF2-40B4-BE49-F238E27FC236}">
                <a16:creationId xmlns:a16="http://schemas.microsoft.com/office/drawing/2014/main" id="{B8B46012-21C4-4E89-A96A-FC728381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4900" y="2713159"/>
            <a:ext cx="306960" cy="291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4" name="Picture 6" descr="C:\Users\izakova\Desktop\ico2_VS.png">
            <a:extLst>
              <a:ext uri="{FF2B5EF4-FFF2-40B4-BE49-F238E27FC236}">
                <a16:creationId xmlns:a16="http://schemas.microsoft.com/office/drawing/2014/main" id="{71FA4438-FF50-4CDF-885B-3CDE7DDD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5040" y="3197260"/>
            <a:ext cx="317020" cy="2861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5" name="Picture 6" descr="C:\Users\izakova\Desktop\ico2_VS.png">
            <a:extLst>
              <a:ext uri="{FF2B5EF4-FFF2-40B4-BE49-F238E27FC236}">
                <a16:creationId xmlns:a16="http://schemas.microsoft.com/office/drawing/2014/main" id="{3044DD80-200F-472E-AF60-D4E39CA8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4900" y="3197260"/>
            <a:ext cx="317020" cy="2861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6" name="Picture 2" descr="C:\Users\izakova\Desktop\ico2_VD.png">
            <a:extLst>
              <a:ext uri="{FF2B5EF4-FFF2-40B4-BE49-F238E27FC236}">
                <a16:creationId xmlns:a16="http://schemas.microsoft.com/office/drawing/2014/main" id="{B63AB913-A740-4305-B5AC-5C86ED1CC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268619" y="3679061"/>
            <a:ext cx="303381" cy="287681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7" name="Picture 2" descr="C:\Users\izakova\Desktop\ico2_VD.png">
            <a:extLst>
              <a:ext uri="{FF2B5EF4-FFF2-40B4-BE49-F238E27FC236}">
                <a16:creationId xmlns:a16="http://schemas.microsoft.com/office/drawing/2014/main" id="{7E380183-20AA-4D23-BD80-9E72DA532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21399" y="3679061"/>
            <a:ext cx="303381" cy="287681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8" name="Picture 5" descr="C:\Users\izakova\Desktop\ico2_MS.png">
            <a:extLst>
              <a:ext uri="{FF2B5EF4-FFF2-40B4-BE49-F238E27FC236}">
                <a16:creationId xmlns:a16="http://schemas.microsoft.com/office/drawing/2014/main" id="{983CDDC5-4DA4-4E95-922A-16C225E6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44" y="4149924"/>
            <a:ext cx="307556" cy="3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 descr="C:\Users\izakova\Desktop\ico2_MS.png">
            <a:extLst>
              <a:ext uri="{FF2B5EF4-FFF2-40B4-BE49-F238E27FC236}">
                <a16:creationId xmlns:a16="http://schemas.microsoft.com/office/drawing/2014/main" id="{A9230ACE-DB76-4151-8068-4C4A3BD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24" y="4144793"/>
            <a:ext cx="307556" cy="3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C0790E07-0BF9-4232-B9FB-4B4F084E5A65}"/>
              </a:ext>
            </a:extLst>
          </p:cNvPr>
          <p:cNvSpPr txBox="1"/>
          <p:nvPr/>
        </p:nvSpPr>
        <p:spPr>
          <a:xfrm>
            <a:off x="390263" y="1753061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2021 - 2027</a:t>
            </a:r>
          </a:p>
        </p:txBody>
      </p:sp>
      <p:sp>
        <p:nvSpPr>
          <p:cNvPr id="6" name="Ľavá zložená zátvorka 5">
            <a:extLst>
              <a:ext uri="{FF2B5EF4-FFF2-40B4-BE49-F238E27FC236}">
                <a16:creationId xmlns:a16="http://schemas.microsoft.com/office/drawing/2014/main" id="{C72D9C0B-540D-4E63-9C1F-F62706973598}"/>
              </a:ext>
            </a:extLst>
          </p:cNvPr>
          <p:cNvSpPr/>
          <p:nvPr/>
        </p:nvSpPr>
        <p:spPr>
          <a:xfrm>
            <a:off x="3044930" y="2331955"/>
            <a:ext cx="810452" cy="2016772"/>
          </a:xfrm>
          <a:prstGeom prst="leftBrace">
            <a:avLst>
              <a:gd name="adj1" fmla="val 8333"/>
              <a:gd name="adj2" fmla="val 5071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8702A4A1-F84B-4BFF-8094-DDD5A585B91C}"/>
              </a:ext>
            </a:extLst>
          </p:cNvPr>
          <p:cNvSpPr txBox="1"/>
          <p:nvPr/>
        </p:nvSpPr>
        <p:spPr>
          <a:xfrm>
            <a:off x="832736" y="302494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57A7BD"/>
                </a:solidFill>
              </a:rPr>
              <a:t>Päť </a:t>
            </a:r>
            <a:r>
              <a:rPr lang="sk-SK" b="1" strike="sngStrike" dirty="0">
                <a:solidFill>
                  <a:srgbClr val="0070C0"/>
                </a:solidFill>
              </a:rPr>
              <a:t>sektorov</a:t>
            </a:r>
            <a:r>
              <a:rPr lang="sk-SK" b="1" dirty="0">
                <a:solidFill>
                  <a:srgbClr val="57A7BD"/>
                </a:solidFill>
              </a:rPr>
              <a:t> vzdelávania</a:t>
            </a:r>
          </a:p>
          <a:p>
            <a:endParaRPr lang="sk-SK" sz="800" b="1" dirty="0">
              <a:solidFill>
                <a:srgbClr val="57A7BD"/>
              </a:solidFill>
            </a:endParaRPr>
          </a:p>
          <a:p>
            <a:r>
              <a:rPr lang="sk-SK" b="1" dirty="0">
                <a:solidFill>
                  <a:srgbClr val="57A7BD"/>
                </a:solidFill>
              </a:rPr>
              <a:t>Päť </a:t>
            </a:r>
            <a:r>
              <a:rPr lang="sk-SK" b="1" dirty="0">
                <a:solidFill>
                  <a:srgbClr val="0070C0"/>
                </a:solidFill>
              </a:rPr>
              <a:t>oblastí</a:t>
            </a:r>
            <a:r>
              <a:rPr lang="sk-SK" b="1" dirty="0">
                <a:solidFill>
                  <a:srgbClr val="57A7BD"/>
                </a:solidFill>
              </a:rPr>
              <a:t> vzdelávania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CE02A653-38D3-4178-ADA8-7DCA40A20A9B}"/>
              </a:ext>
            </a:extLst>
          </p:cNvPr>
          <p:cNvSpPr/>
          <p:nvPr/>
        </p:nvSpPr>
        <p:spPr>
          <a:xfrm>
            <a:off x="865447" y="3381529"/>
            <a:ext cx="2081690" cy="24297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994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7">
            <a:extLst>
              <a:ext uri="{FF2B5EF4-FFF2-40B4-BE49-F238E27FC236}">
                <a16:creationId xmlns:a16="http://schemas.microsoft.com/office/drawing/2014/main" id="{EF27BDF1-1099-44EF-949F-D93E4A51CEE2}"/>
              </a:ext>
            </a:extLst>
          </p:cNvPr>
          <p:cNvSpPr/>
          <p:nvPr/>
        </p:nvSpPr>
        <p:spPr>
          <a:xfrm>
            <a:off x="2753130" y="482864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Erasmus+ (2021 – 2027)</a:t>
            </a:r>
            <a:endParaRPr lang="ko-KR" altLang="en-US" sz="1400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3270E49-78EA-4119-B015-14F1B1A72110}"/>
              </a:ext>
            </a:extLst>
          </p:cNvPr>
          <p:cNvSpPr txBox="1">
            <a:spLocks/>
          </p:cNvSpPr>
          <p:nvPr/>
        </p:nvSpPr>
        <p:spPr>
          <a:xfrm>
            <a:off x="1244366" y="1032987"/>
            <a:ext cx="2997044" cy="303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1400" b="1" dirty="0">
                <a:latin typeface="Lato Light" panose="020B0604020202020204" charset="-18"/>
                <a:cs typeface="Calibri" panose="020F0502020204030204" pitchFamily="34" charset="0"/>
              </a:rPr>
              <a:t>Čo môžeme očakávať? *</a:t>
            </a:r>
            <a:endParaRPr lang="en-US" altLang="ko-KR" sz="1400" b="1" dirty="0">
              <a:latin typeface="Lato Light" panose="020B0604020202020204" charset="-18"/>
              <a:cs typeface="Calibri" panose="020F050202020403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66CEFA62-6A87-4379-83EE-679D73B227EF}"/>
              </a:ext>
            </a:extLst>
          </p:cNvPr>
          <p:cNvSpPr txBox="1">
            <a:spLocks/>
          </p:cNvSpPr>
          <p:nvPr/>
        </p:nvSpPr>
        <p:spPr>
          <a:xfrm>
            <a:off x="749986" y="3323557"/>
            <a:ext cx="3895719" cy="8622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Sektor školského vzdelávania:</a:t>
            </a:r>
          </a:p>
          <a:p>
            <a:pPr marL="171450" indent="-171450">
              <a:buClr>
                <a:schemeClr val="bg1"/>
              </a:buClr>
              <a:buFontTx/>
              <a:buChar char="-"/>
              <a:defRPr/>
            </a:pPr>
            <a:r>
              <a:rPr lang="sk-SK" sz="1200" dirty="0">
                <a:latin typeface="Lato Light" panose="020B0604020202020204" charset="-18"/>
              </a:rPr>
              <a:t>školské výmenné partnerstvá KA229 prejdú pod 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 vzdelávaciu mobilitu (KA1)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-    do vzdelávacej mobility (KA1) sa môžu zapojiť aj žiaci 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3C096C1D-468D-4D63-A837-3BF008FA1F02}"/>
              </a:ext>
            </a:extLst>
          </p:cNvPr>
          <p:cNvSpPr txBox="1">
            <a:spLocks/>
          </p:cNvSpPr>
          <p:nvPr/>
        </p:nvSpPr>
        <p:spPr>
          <a:xfrm>
            <a:off x="4811151" y="3492746"/>
            <a:ext cx="3895719" cy="1589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Sektor odborného vzdelávania a prípravy:</a:t>
            </a:r>
          </a:p>
          <a:p>
            <a:pPr marL="171450" indent="-171450">
              <a:lnSpc>
                <a:spcPct val="80000"/>
              </a:lnSpc>
              <a:buClr>
                <a:schemeClr val="bg1"/>
              </a:buClr>
              <a:buFontTx/>
              <a:buChar char="-"/>
              <a:defRPr/>
            </a:pPr>
            <a:r>
              <a:rPr lang="sk-SK" sz="1200" dirty="0">
                <a:latin typeface="Lato Light" panose="020B0604020202020204" charset="-18"/>
              </a:rPr>
              <a:t>aj </a:t>
            </a:r>
            <a:r>
              <a:rPr lang="sk-SK" sz="1200" dirty="0" err="1">
                <a:latin typeface="Lato Light" panose="020B0604020202020204" charset="-18"/>
              </a:rPr>
              <a:t>všeobecnovzelávacie</a:t>
            </a:r>
            <a:r>
              <a:rPr lang="sk-SK" sz="1200" dirty="0">
                <a:latin typeface="Lato Light" panose="020B0604020202020204" charset="-18"/>
              </a:rPr>
              <a:t> oblasti (kurzy a školenia)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D5FAA359-42A1-4778-B978-78A1E4670991}"/>
              </a:ext>
            </a:extLst>
          </p:cNvPr>
          <p:cNvSpPr txBox="1">
            <a:spLocks/>
          </p:cNvSpPr>
          <p:nvPr/>
        </p:nvSpPr>
        <p:spPr>
          <a:xfrm>
            <a:off x="767955" y="1134682"/>
            <a:ext cx="4691059" cy="135954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Rozpočet 21,208 miliardy eur na obdobie rokov 2021 - 2027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Virtuálne a zmiešané mobility (virtuálna + prezenčná)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Krátkodobé mobility skupín     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5D13BD13-7717-4B20-94C9-BA41221A905F}"/>
              </a:ext>
            </a:extLst>
          </p:cNvPr>
          <p:cNvGrpSpPr/>
          <p:nvPr/>
        </p:nvGrpSpPr>
        <p:grpSpPr>
          <a:xfrm>
            <a:off x="5843403" y="1184733"/>
            <a:ext cx="2214127" cy="2048927"/>
            <a:chOff x="1466000" y="2953532"/>
            <a:chExt cx="1853975" cy="1695541"/>
          </a:xfrm>
        </p:grpSpPr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F8B07672-2C8C-48BF-8E77-37366759A369}"/>
                </a:ext>
              </a:extLst>
            </p:cNvPr>
            <p:cNvSpPr/>
            <p:nvPr/>
          </p:nvSpPr>
          <p:spPr>
            <a:xfrm>
              <a:off x="1514353" y="2953532"/>
              <a:ext cx="1805622" cy="1695541"/>
            </a:xfrm>
            <a:prstGeom prst="ellipse">
              <a:avLst/>
            </a:prstGeom>
            <a:solidFill>
              <a:srgbClr val="FFC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19">
              <a:extLst>
                <a:ext uri="{FF2B5EF4-FFF2-40B4-BE49-F238E27FC236}">
                  <a16:creationId xmlns:a16="http://schemas.microsoft.com/office/drawing/2014/main" id="{B01C2FA2-C8C9-4556-98B6-2EE2DCB5CD1A}"/>
                </a:ext>
              </a:extLst>
            </p:cNvPr>
            <p:cNvSpPr txBox="1"/>
            <p:nvPr/>
          </p:nvSpPr>
          <p:spPr>
            <a:xfrm>
              <a:off x="1466000" y="3337403"/>
              <a:ext cx="1805622" cy="131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Clr>
                  <a:schemeClr val="bg1"/>
                </a:buClr>
                <a:buFontTx/>
                <a:buChar char="-"/>
              </a:pPr>
              <a:r>
                <a:rPr lang="sk-SK" sz="1100" u="sng" dirty="0">
                  <a:solidFill>
                    <a:schemeClr val="bg1"/>
                  </a:solidFill>
                </a:rPr>
                <a:t>Životné prostredie a jeho ochrana</a:t>
              </a:r>
            </a:p>
            <a:p>
              <a:pPr marL="171450" indent="-171450" algn="ctr">
                <a:buClr>
                  <a:schemeClr val="bg1"/>
                </a:buClr>
                <a:buFontTx/>
                <a:buChar char="-"/>
              </a:pPr>
              <a:r>
                <a:rPr lang="sk-SK" sz="1100" u="sng" dirty="0">
                  <a:solidFill>
                    <a:schemeClr val="bg1"/>
                  </a:solidFill>
                </a:rPr>
                <a:t>Inklúzia a sociálne začlenenie</a:t>
              </a:r>
            </a:p>
            <a:p>
              <a:pPr marL="171450" indent="-171450" algn="ctr">
                <a:buClr>
                  <a:schemeClr val="bg1"/>
                </a:buClr>
                <a:buFontTx/>
                <a:buChar char="-"/>
              </a:pPr>
              <a:r>
                <a:rPr lang="sk-SK" sz="1100" u="sng" dirty="0">
                  <a:solidFill>
                    <a:schemeClr val="bg1"/>
                  </a:solidFill>
                </a:rPr>
                <a:t>Digitalizácia</a:t>
              </a:r>
            </a:p>
            <a:p>
              <a:pPr marL="171450" indent="-171450" algn="ctr">
                <a:buClr>
                  <a:schemeClr val="bg1"/>
                </a:buClr>
                <a:buFontTx/>
                <a:buChar char="-"/>
              </a:pPr>
              <a:r>
                <a:rPr lang="sk-SK" sz="1100" u="sng" dirty="0">
                  <a:solidFill>
                    <a:schemeClr val="bg1"/>
                  </a:solidFill>
                </a:rPr>
                <a:t>Udržateľný rast</a:t>
              </a:r>
            </a:p>
            <a:p>
              <a:pPr marL="171450" indent="-171450" algn="ctr">
                <a:buClr>
                  <a:schemeClr val="bg1"/>
                </a:buClr>
                <a:buFontTx/>
                <a:buChar char="-"/>
              </a:pPr>
              <a:r>
                <a:rPr lang="sk-SK" sz="1100" u="sng" dirty="0">
                  <a:solidFill>
                    <a:schemeClr val="bg1"/>
                  </a:solidFill>
                </a:rPr>
                <a:t>Internacionalizácia</a:t>
              </a:r>
            </a:p>
            <a:p>
              <a:pPr algn="ctr">
                <a:buClr>
                  <a:schemeClr val="bg1"/>
                </a:buClr>
              </a:pPr>
              <a:endParaRPr lang="sk-SK" sz="1000" u="sng" dirty="0">
                <a:solidFill>
                  <a:schemeClr val="bg1"/>
                </a:solidFill>
              </a:endParaRPr>
            </a:p>
            <a:p>
              <a:pPr marL="171450" indent="-171450" algn="ctr">
                <a:buClr>
                  <a:schemeClr val="bg1"/>
                </a:buClr>
                <a:buFontTx/>
                <a:buChar char="-"/>
              </a:pPr>
              <a:endParaRPr lang="sk-SK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30" descr="LOGO SAAIC.JPG">
            <a:extLst>
              <a:ext uri="{FF2B5EF4-FFF2-40B4-BE49-F238E27FC236}">
                <a16:creationId xmlns:a16="http://schemas.microsoft.com/office/drawing/2014/main" id="{8585F151-BAD2-4AC7-9989-80D2A4DB14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sp>
        <p:nvSpPr>
          <p:cNvPr id="40" name="BlokTextu 39">
            <a:extLst>
              <a:ext uri="{FF2B5EF4-FFF2-40B4-BE49-F238E27FC236}">
                <a16:creationId xmlns:a16="http://schemas.microsoft.com/office/drawing/2014/main" id="{6B058A81-010E-433E-84EC-AB1DBE0526D4}"/>
              </a:ext>
            </a:extLst>
          </p:cNvPr>
          <p:cNvSpPr txBox="1"/>
          <p:nvPr/>
        </p:nvSpPr>
        <p:spPr>
          <a:xfrm>
            <a:off x="6607734" y="1310057"/>
            <a:ext cx="102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TÉMY</a:t>
            </a: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48B470A4-5A48-4A61-A30C-2B09315A72AC}"/>
              </a:ext>
            </a:extLst>
          </p:cNvPr>
          <p:cNvSpPr txBox="1">
            <a:spLocks/>
          </p:cNvSpPr>
          <p:nvPr/>
        </p:nvSpPr>
        <p:spPr>
          <a:xfrm>
            <a:off x="749986" y="2395127"/>
            <a:ext cx="5168611" cy="8622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Akreditácie v sektoroch ŠV, OVP, VD a M (KA1):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- Dlhodobý a strategický prístup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- Zjednodušený prístup k financovaniu</a:t>
            </a:r>
          </a:p>
          <a:p>
            <a:pPr>
              <a:defRPr/>
            </a:pPr>
            <a:r>
              <a:rPr lang="sk-SK" sz="1200" dirty="0">
                <a:latin typeface="Lato Light" panose="020B0604020202020204" charset="-18"/>
              </a:rPr>
              <a:t>     - Flexibilita – možnosť zmien a úprav plánu</a:t>
            </a:r>
          </a:p>
          <a:p>
            <a:pPr marL="171450" indent="-171450">
              <a:buFontTx/>
              <a:buChar char="-"/>
              <a:defRPr/>
            </a:pPr>
            <a:endParaRPr lang="sk-SK" sz="1200" dirty="0">
              <a:latin typeface="Lato Light" panose="020B0604020202020204" charset="-18"/>
            </a:endParaRPr>
          </a:p>
          <a:p>
            <a:pPr marL="171450" indent="-171450">
              <a:buFontTx/>
              <a:buChar char="-"/>
              <a:defRPr/>
            </a:pPr>
            <a:endParaRPr lang="sk-SK" sz="1200" dirty="0">
              <a:latin typeface="Lato Light" panose="020B0604020202020204" charset="-18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1871039-438C-4D65-AE14-00F955511C20}"/>
              </a:ext>
            </a:extLst>
          </p:cNvPr>
          <p:cNvSpPr txBox="1">
            <a:spLocks/>
          </p:cNvSpPr>
          <p:nvPr/>
        </p:nvSpPr>
        <p:spPr>
          <a:xfrm>
            <a:off x="3737652" y="4013757"/>
            <a:ext cx="3895719" cy="86222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sk-SK" sz="1200" dirty="0">
              <a:latin typeface="Lato Light" panose="020B0604020202020204" charset="-18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086CA171-01DC-433C-B08F-EEFA9C2E32BA}"/>
              </a:ext>
            </a:extLst>
          </p:cNvPr>
          <p:cNvSpPr txBox="1">
            <a:spLocks/>
          </p:cNvSpPr>
          <p:nvPr/>
        </p:nvSpPr>
        <p:spPr>
          <a:xfrm>
            <a:off x="3646801" y="4448831"/>
            <a:ext cx="4508696" cy="303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1000" i="1" dirty="0">
                <a:latin typeface="Lato Light" panose="020B0604020202020204" charset="-18"/>
                <a:cs typeface="Calibri" panose="020F0502020204030204" pitchFamily="34" charset="0"/>
              </a:rPr>
              <a:t>* Viac informácií bude zrejmých po zverejnení Nariadenia o programe Erasmus+</a:t>
            </a:r>
            <a:endParaRPr lang="en-US" altLang="ko-KR" sz="1000" i="1" dirty="0">
              <a:latin typeface="Lato Light" panose="020B0604020202020204" charset="-1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1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0970F118-C3C2-4D1D-AFAA-3AE83FC652CA}"/>
              </a:ext>
            </a:extLst>
          </p:cNvPr>
          <p:cNvSpPr/>
          <p:nvPr/>
        </p:nvSpPr>
        <p:spPr>
          <a:xfrm>
            <a:off x="2753129" y="756911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Čo od programu Erasmus+ očakávať?</a:t>
            </a:r>
            <a:endParaRPr lang="ko-KR" altLang="en-US" sz="1400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pic>
        <p:nvPicPr>
          <p:cNvPr id="26" name="Picture 30" descr="LOGO SAAIC.JPG">
            <a:extLst>
              <a:ext uri="{FF2B5EF4-FFF2-40B4-BE49-F238E27FC236}">
                <a16:creationId xmlns:a16="http://schemas.microsoft.com/office/drawing/2014/main" id="{3102F46B-E70B-44BE-BAAD-BC93460EC7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sp>
        <p:nvSpPr>
          <p:cNvPr id="33" name="BlokTextu 32">
            <a:extLst>
              <a:ext uri="{FF2B5EF4-FFF2-40B4-BE49-F238E27FC236}">
                <a16:creationId xmlns:a16="http://schemas.microsoft.com/office/drawing/2014/main" id="{C616A0A6-F5FE-42AF-A137-FB8A2C4A665E}"/>
              </a:ext>
            </a:extLst>
          </p:cNvPr>
          <p:cNvSpPr txBox="1"/>
          <p:nvPr/>
        </p:nvSpPr>
        <p:spPr>
          <a:xfrm>
            <a:off x="1583715" y="1297802"/>
            <a:ext cx="278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Žiaci, študenti a učiaci sa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DE775766-73F5-42A6-8DCE-315154AA770E}"/>
              </a:ext>
            </a:extLst>
          </p:cNvPr>
          <p:cNvGrpSpPr/>
          <p:nvPr/>
        </p:nvGrpSpPr>
        <p:grpSpPr>
          <a:xfrm>
            <a:off x="1479896" y="1636356"/>
            <a:ext cx="2892013" cy="2750233"/>
            <a:chOff x="4697780" y="3105065"/>
            <a:chExt cx="2401058" cy="2242002"/>
          </a:xfrm>
        </p:grpSpPr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97F2694F-ECA0-44B5-8B35-BC56D8673B02}"/>
                </a:ext>
              </a:extLst>
            </p:cNvPr>
            <p:cNvSpPr/>
            <p:nvPr/>
          </p:nvSpPr>
          <p:spPr>
            <a:xfrm>
              <a:off x="4697780" y="3105065"/>
              <a:ext cx="2401058" cy="2242002"/>
            </a:xfrm>
            <a:prstGeom prst="ellipse">
              <a:avLst/>
            </a:prstGeom>
            <a:solidFill>
              <a:srgbClr val="FF0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8F92D6AA-A56C-4604-9979-3CA21B4DBA06}"/>
                </a:ext>
              </a:extLst>
            </p:cNvPr>
            <p:cNvSpPr txBox="1"/>
            <p:nvPr/>
          </p:nvSpPr>
          <p:spPr>
            <a:xfrm>
              <a:off x="4910678" y="3636449"/>
              <a:ext cx="2062313" cy="1179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zlepšenie vzdelávacích výsledkov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zlepšenie jazykových schopností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zvýšenie odborných znalostí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samostatnosť a sebavedomie 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nadobudnutie soft </a:t>
              </a:r>
              <a:r>
                <a:rPr lang="sk-SK" sz="1100" dirty="0" err="1">
                  <a:solidFill>
                    <a:schemeClr val="bg1"/>
                  </a:solidFill>
                </a:rPr>
                <a:t>skills</a:t>
              </a:r>
              <a:endParaRPr lang="sk-SK" sz="1100" dirty="0">
                <a:solidFill>
                  <a:schemeClr val="bg1"/>
                </a:solidFill>
              </a:endParaRP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pripravenosť pre trh práce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sebarealizácia a motivácia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širšie interkultúrne povedomie</a:t>
              </a: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94684A2C-CF27-44CB-A202-682E1130BDF4}"/>
              </a:ext>
            </a:extLst>
          </p:cNvPr>
          <p:cNvGrpSpPr/>
          <p:nvPr/>
        </p:nvGrpSpPr>
        <p:grpSpPr>
          <a:xfrm>
            <a:off x="4826416" y="2128646"/>
            <a:ext cx="3128905" cy="2936102"/>
            <a:chOff x="4307424" y="3012152"/>
            <a:chExt cx="2226010" cy="2093962"/>
          </a:xfrm>
        </p:grpSpPr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0E984AA5-3990-4F3E-9234-2771AC4FF67C}"/>
                </a:ext>
              </a:extLst>
            </p:cNvPr>
            <p:cNvSpPr/>
            <p:nvPr/>
          </p:nvSpPr>
          <p:spPr>
            <a:xfrm>
              <a:off x="4307424" y="3012152"/>
              <a:ext cx="2226010" cy="2093962"/>
            </a:xfrm>
            <a:prstGeom prst="ellipse">
              <a:avLst/>
            </a:prstGeom>
            <a:solidFill>
              <a:srgbClr val="FF66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19">
              <a:extLst>
                <a:ext uri="{FF2B5EF4-FFF2-40B4-BE49-F238E27FC236}">
                  <a16:creationId xmlns:a16="http://schemas.microsoft.com/office/drawing/2014/main" id="{C1A99B9C-49CD-489A-88C9-A6A8D2ADD04D}"/>
                </a:ext>
              </a:extLst>
            </p:cNvPr>
            <p:cNvSpPr txBox="1"/>
            <p:nvPr/>
          </p:nvSpPr>
          <p:spPr>
            <a:xfrm>
              <a:off x="4520969" y="3351365"/>
              <a:ext cx="1982843" cy="149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endParaRPr lang="sk-SK" sz="1000" u="sng" dirty="0">
                <a:solidFill>
                  <a:schemeClr val="bg1"/>
                </a:solidFill>
              </a:endParaRP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zvýšenie kvality výučby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zlepšenie odborných kompetencií aj </a:t>
              </a:r>
            </a:p>
            <a:p>
              <a:pPr>
                <a:buClr>
                  <a:schemeClr val="bg1"/>
                </a:buClr>
              </a:pPr>
              <a:r>
                <a:rPr lang="sk-SK" sz="1100" dirty="0">
                  <a:solidFill>
                    <a:schemeClr val="bg1"/>
                  </a:solidFill>
                </a:rPr>
                <a:t>     v cudzom jazyku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tvorba nových študijných materiálov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modernizácia a internacionalizácia</a:t>
              </a:r>
            </a:p>
            <a:p>
              <a:pPr>
                <a:buClr>
                  <a:schemeClr val="bg1"/>
                </a:buClr>
              </a:pPr>
              <a:r>
                <a:rPr lang="sk-SK" sz="1100" dirty="0">
                  <a:solidFill>
                    <a:schemeClr val="bg1"/>
                  </a:solidFill>
                </a:rPr>
                <a:t>     inštitúcie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využívanie inovatívnych metód výučby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profesijný rozvoj</a:t>
              </a:r>
            </a:p>
            <a:p>
              <a:pPr marL="171450" indent="-171450"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sk-SK" sz="1100" dirty="0">
                  <a:solidFill>
                    <a:schemeClr val="bg1"/>
                  </a:solidFill>
                </a:rPr>
                <a:t>zdieľanie skúseností a osvedčených postupov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sk-SK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BlokTextu 34">
            <a:extLst>
              <a:ext uri="{FF2B5EF4-FFF2-40B4-BE49-F238E27FC236}">
                <a16:creationId xmlns:a16="http://schemas.microsoft.com/office/drawing/2014/main" id="{C96DEB42-3F3F-412D-AA56-93D35B63398D}"/>
              </a:ext>
            </a:extLst>
          </p:cNvPr>
          <p:cNvSpPr txBox="1"/>
          <p:nvPr/>
        </p:nvSpPr>
        <p:spPr>
          <a:xfrm>
            <a:off x="4529530" y="1790092"/>
            <a:ext cx="3981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Učitelia, </a:t>
            </a:r>
            <a:r>
              <a:rPr lang="sk-SK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</a:t>
            </a:r>
            <a:r>
              <a:rPr lang="sk-SK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zamestnanci, lektori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50A267E5-0B63-4054-A10D-0991AFDE8C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3" name="Rounded Rectangle 37">
            <a:extLst>
              <a:ext uri="{FF2B5EF4-FFF2-40B4-BE49-F238E27FC236}">
                <a16:creationId xmlns:a16="http://schemas.microsoft.com/office/drawing/2014/main" id="{E0C3B3BA-CE0D-4707-B820-6F450B7D3130}"/>
              </a:ext>
            </a:extLst>
          </p:cNvPr>
          <p:cNvSpPr/>
          <p:nvPr/>
        </p:nvSpPr>
        <p:spPr>
          <a:xfrm>
            <a:off x="2753130" y="482864"/>
            <a:ext cx="3637739" cy="393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latin typeface="Lato Light" panose="020B0604020202020204" charset="-18"/>
                <a:cs typeface="Arial" pitchFamily="34" charset="0"/>
              </a:rPr>
              <a:t>Aktivity nadnárodnej spolupráce (TCA)</a:t>
            </a:r>
            <a:endParaRPr lang="ko-KR" altLang="en-US" sz="1400" b="1" dirty="0">
              <a:solidFill>
                <a:schemeClr val="accent1"/>
              </a:solidFill>
              <a:latin typeface="Lato Light" panose="020B0604020202020204" charset="-18"/>
              <a:cs typeface="Arial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B3C6F50-DA08-4B4F-B87C-1195218E52F2}"/>
              </a:ext>
            </a:extLst>
          </p:cNvPr>
          <p:cNvSpPr txBox="1">
            <a:spLocks/>
          </p:cNvSpPr>
          <p:nvPr/>
        </p:nvSpPr>
        <p:spPr>
          <a:xfrm>
            <a:off x="1637016" y="969533"/>
            <a:ext cx="5971104" cy="135954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Krátkodobé medzinárodné stretnutia</a:t>
            </a:r>
          </a:p>
          <a:p>
            <a:pPr marL="171450" indent="-171450" algn="ctr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Možnosť rozpracovať prvotné nápady na projekty</a:t>
            </a:r>
          </a:p>
          <a:p>
            <a:pPr marL="171450" indent="-171450" algn="ctr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Vhodné ako pre nováčikov v programe, tak pre skúsených realizátorov</a:t>
            </a:r>
          </a:p>
          <a:p>
            <a:pPr marL="171450" indent="-171450" algn="ctr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Porozumenie možnostiam programu Erasmus+, typom aktivít, konzultovanie s NA</a:t>
            </a:r>
          </a:p>
          <a:p>
            <a:pPr marL="171450" indent="-171450" algn="ctr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sk-SK" sz="1200" dirty="0">
                <a:latin typeface="Lato Light" panose="020B0604020202020204" charset="-18"/>
              </a:rPr>
              <a:t>Náklady spojené s účasťou môžu byť čiastočne hradené NA</a:t>
            </a:r>
          </a:p>
        </p:txBody>
      </p:sp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BF1A9199-C3C3-4EB8-A8BC-F9179C39D62B}"/>
              </a:ext>
            </a:extLst>
          </p:cNvPr>
          <p:cNvSpPr/>
          <p:nvPr/>
        </p:nvSpPr>
        <p:spPr>
          <a:xfrm>
            <a:off x="1692868" y="2475339"/>
            <a:ext cx="2005096" cy="2669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200" b="1" dirty="0">
                <a:solidFill>
                  <a:srgbClr val="F94347"/>
                </a:solidFill>
                <a:cs typeface="Arial" pitchFamily="34" charset="0"/>
              </a:rPr>
              <a:t>Tematický seminár</a:t>
            </a:r>
            <a:endParaRPr lang="ko-KR" altLang="en-US" sz="1200" b="1" dirty="0">
              <a:solidFill>
                <a:srgbClr val="F94347"/>
              </a:solidFill>
              <a:cs typeface="Arial" pitchFamily="34" charset="0"/>
            </a:endParaRPr>
          </a:p>
        </p:txBody>
      </p:sp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BC809968-3F9C-4D24-B081-C21C132BEF43}"/>
              </a:ext>
            </a:extLst>
          </p:cNvPr>
          <p:cNvSpPr/>
          <p:nvPr/>
        </p:nvSpPr>
        <p:spPr>
          <a:xfrm>
            <a:off x="1692868" y="3009291"/>
            <a:ext cx="2005096" cy="2669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200" b="1" dirty="0">
                <a:solidFill>
                  <a:srgbClr val="F94347"/>
                </a:solidFill>
                <a:cs typeface="Arial" pitchFamily="34" charset="0"/>
              </a:rPr>
              <a:t>Kontaktný seminár</a:t>
            </a:r>
            <a:endParaRPr lang="ko-KR" altLang="en-US" sz="1200" b="1" dirty="0">
              <a:solidFill>
                <a:srgbClr val="F94347"/>
              </a:solidFill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385D8457-0290-429D-8955-2971607AD40B}"/>
              </a:ext>
            </a:extLst>
          </p:cNvPr>
          <p:cNvSpPr/>
          <p:nvPr/>
        </p:nvSpPr>
        <p:spPr>
          <a:xfrm>
            <a:off x="1692868" y="3545814"/>
            <a:ext cx="2005096" cy="2669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200" b="1" dirty="0">
                <a:solidFill>
                  <a:srgbClr val="F94347"/>
                </a:solidFill>
                <a:cs typeface="Arial" pitchFamily="34" charset="0"/>
              </a:rPr>
              <a:t>Študijná návšteva</a:t>
            </a:r>
            <a:endParaRPr lang="ko-KR" altLang="en-US" sz="1200" b="1" dirty="0">
              <a:solidFill>
                <a:srgbClr val="F94347"/>
              </a:solidFill>
              <a:cs typeface="Arial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3E57D68-EA3E-40F7-9529-C2DE9DBBE924}"/>
              </a:ext>
            </a:extLst>
          </p:cNvPr>
          <p:cNvSpPr txBox="1"/>
          <p:nvPr/>
        </p:nvSpPr>
        <p:spPr>
          <a:xfrm>
            <a:off x="3849781" y="2402817"/>
            <a:ext cx="4596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Prehĺbenie znalostí v konkrétnej téme, nadviazanie spolupráce s organizáciami venujúcimi sa podobnej oblasti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42F6E0D-61F4-405A-8D6C-7320C00C4DC4}"/>
              </a:ext>
            </a:extLst>
          </p:cNvPr>
          <p:cNvSpPr txBox="1"/>
          <p:nvPr/>
        </p:nvSpPr>
        <p:spPr>
          <a:xfrm>
            <a:off x="3856364" y="2927317"/>
            <a:ext cx="4596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Príležitosť na nadviazanie nových kontaktov a hľadanie projektových partnerov zo zahraničia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39A9D88-DB21-47D7-9296-B6EEA8D468BA}"/>
              </a:ext>
            </a:extLst>
          </p:cNvPr>
          <p:cNvSpPr txBox="1"/>
          <p:nvPr/>
        </p:nvSpPr>
        <p:spPr>
          <a:xfrm>
            <a:off x="3849781" y="3451817"/>
            <a:ext cx="4596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Môže byť súčasťou tematického seminára, pozorovanie v praxi a inšpirácia úspešnými príkladmi realizátorov</a:t>
            </a:r>
          </a:p>
        </p:txBody>
      </p:sp>
      <p:pic>
        <p:nvPicPr>
          <p:cNvPr id="12" name="Picture 30" descr="LOGO SAAIC.JPG">
            <a:extLst>
              <a:ext uri="{FF2B5EF4-FFF2-40B4-BE49-F238E27FC236}">
                <a16:creationId xmlns:a16="http://schemas.microsoft.com/office/drawing/2014/main" id="{249F139D-29CB-436C-97B2-71EC48A0EC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sp>
        <p:nvSpPr>
          <p:cNvPr id="14" name="Obdĺžnik 13">
            <a:extLst>
              <a:ext uri="{FF2B5EF4-FFF2-40B4-BE49-F238E27FC236}">
                <a16:creationId xmlns:a16="http://schemas.microsoft.com/office/drawing/2014/main" id="{D2E82F62-C3CC-4156-A901-B4FD93391009}"/>
              </a:ext>
            </a:extLst>
          </p:cNvPr>
          <p:cNvSpPr/>
          <p:nvPr/>
        </p:nvSpPr>
        <p:spPr>
          <a:xfrm>
            <a:off x="4347400" y="4102540"/>
            <a:ext cx="550334" cy="296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Google Shape;585;p37">
            <a:extLst>
              <a:ext uri="{FF2B5EF4-FFF2-40B4-BE49-F238E27FC236}">
                <a16:creationId xmlns:a16="http://schemas.microsoft.com/office/drawing/2014/main" id="{B142F424-0341-4DFE-A1A4-CF3C19215363}"/>
              </a:ext>
            </a:extLst>
          </p:cNvPr>
          <p:cNvSpPr/>
          <p:nvPr/>
        </p:nvSpPr>
        <p:spPr>
          <a:xfrm>
            <a:off x="4309425" y="4067925"/>
            <a:ext cx="626285" cy="43879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" name="Google Shape;780;p41">
            <a:extLst>
              <a:ext uri="{FF2B5EF4-FFF2-40B4-BE49-F238E27FC236}">
                <a16:creationId xmlns:a16="http://schemas.microsoft.com/office/drawing/2014/main" id="{AF60ADD6-52EA-4E2A-BEF8-12B31665F31F}"/>
              </a:ext>
            </a:extLst>
          </p:cNvPr>
          <p:cNvGrpSpPr/>
          <p:nvPr/>
        </p:nvGrpSpPr>
        <p:grpSpPr>
          <a:xfrm>
            <a:off x="4503677" y="4147880"/>
            <a:ext cx="237780" cy="225231"/>
            <a:chOff x="3951850" y="2985350"/>
            <a:chExt cx="407950" cy="416500"/>
          </a:xfrm>
          <a:solidFill>
            <a:srgbClr val="57A7BD"/>
          </a:solidFill>
        </p:grpSpPr>
        <p:sp>
          <p:nvSpPr>
            <p:cNvPr id="16" name="Google Shape;781;p41">
              <a:extLst>
                <a:ext uri="{FF2B5EF4-FFF2-40B4-BE49-F238E27FC236}">
                  <a16:creationId xmlns:a16="http://schemas.microsoft.com/office/drawing/2014/main" id="{FBBA7622-6C6C-4667-A3C6-1C48F140A58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12175" cap="rnd" cmpd="sng">
              <a:solidFill>
                <a:srgbClr val="57A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2;p41">
              <a:extLst>
                <a:ext uri="{FF2B5EF4-FFF2-40B4-BE49-F238E27FC236}">
                  <a16:creationId xmlns:a16="http://schemas.microsoft.com/office/drawing/2014/main" id="{CC740632-BED4-4053-A715-5A2DAC4BACF6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12175" cap="rnd" cmpd="sng">
              <a:solidFill>
                <a:srgbClr val="57A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3;p41">
              <a:extLst>
                <a:ext uri="{FF2B5EF4-FFF2-40B4-BE49-F238E27FC236}">
                  <a16:creationId xmlns:a16="http://schemas.microsoft.com/office/drawing/2014/main" id="{80EB63A2-8259-4574-B581-69A2999F3132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12175" cap="rnd" cmpd="sng">
              <a:solidFill>
                <a:srgbClr val="57A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784;p41">
              <a:extLst>
                <a:ext uri="{FF2B5EF4-FFF2-40B4-BE49-F238E27FC236}">
                  <a16:creationId xmlns:a16="http://schemas.microsoft.com/office/drawing/2014/main" id="{FD4AB194-15F0-4D9A-BE0B-03FA849B267D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12175" cap="rnd" cmpd="sng">
              <a:solidFill>
                <a:srgbClr val="57A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" name="BlokTextu 19">
            <a:extLst>
              <a:ext uri="{FF2B5EF4-FFF2-40B4-BE49-F238E27FC236}">
                <a16:creationId xmlns:a16="http://schemas.microsoft.com/office/drawing/2014/main" id="{1C529301-9685-468B-A13E-1AE3C1E96D1A}"/>
              </a:ext>
            </a:extLst>
          </p:cNvPr>
          <p:cNvSpPr txBox="1"/>
          <p:nvPr/>
        </p:nvSpPr>
        <p:spPr>
          <a:xfrm>
            <a:off x="1860691" y="4475515"/>
            <a:ext cx="67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sk-SK" sz="1000" i="1" dirty="0">
                <a:solidFill>
                  <a:schemeClr val="bg1"/>
                </a:solidFill>
              </a:rPr>
              <a:t>Prehľad aktuálnych aktivít nadnárodnej spolupráce nájdete na </a:t>
            </a:r>
            <a:r>
              <a:rPr lang="sk-SK" sz="1000" i="1" dirty="0">
                <a:solidFill>
                  <a:srgbClr val="57A7B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www.erasmusplus.sk</a:t>
            </a:r>
            <a:r>
              <a:rPr lang="sk-SK" sz="1000" i="1" dirty="0">
                <a:solidFill>
                  <a:srgbClr val="57A7BD"/>
                </a:solidFill>
              </a:rPr>
              <a:t> </a:t>
            </a:r>
            <a:r>
              <a:rPr lang="sk-SK" sz="1000" i="1" dirty="0">
                <a:solidFill>
                  <a:schemeClr val="bg1"/>
                </a:solidFill>
              </a:rPr>
              <a:t>v sekcii Podujatia</a:t>
            </a:r>
          </a:p>
        </p:txBody>
      </p:sp>
    </p:spTree>
    <p:extLst>
      <p:ext uri="{BB962C8B-B14F-4D97-AF65-F5344CB8AC3E}">
        <p14:creationId xmlns:p14="http://schemas.microsoft.com/office/powerpoint/2010/main" val="349645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E5192052-9FB3-4D16-BB5F-E0BB8E1A1560}"/>
              </a:ext>
            </a:extLst>
          </p:cNvPr>
          <p:cNvSpPr txBox="1">
            <a:spLocks/>
          </p:cNvSpPr>
          <p:nvPr/>
        </p:nvSpPr>
        <p:spPr>
          <a:xfrm>
            <a:off x="1927168" y="1342187"/>
            <a:ext cx="5289663" cy="245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sk-SK" sz="3600" dirty="0">
                <a:solidFill>
                  <a:srgbClr val="0070C0"/>
                </a:solidFill>
              </a:rPr>
              <a:t>Ako sa zapojiť?</a:t>
            </a:r>
          </a:p>
        </p:txBody>
      </p:sp>
      <p:pic>
        <p:nvPicPr>
          <p:cNvPr id="9" name="Picture 30" descr="LOGO SAAIC.JPG">
            <a:extLst>
              <a:ext uri="{FF2B5EF4-FFF2-40B4-BE49-F238E27FC236}">
                <a16:creationId xmlns:a16="http://schemas.microsoft.com/office/drawing/2014/main" id="{F2DBD27A-1EF3-4A89-A593-D05C247B87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9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>
            <a:extLst>
              <a:ext uri="{FF2B5EF4-FFF2-40B4-BE49-F238E27FC236}">
                <a16:creationId xmlns:a16="http://schemas.microsoft.com/office/drawing/2014/main" id="{2A083FF0-1CAC-42EC-9743-FC6464544B9C}"/>
              </a:ext>
            </a:extLst>
          </p:cNvPr>
          <p:cNvSpPr/>
          <p:nvPr/>
        </p:nvSpPr>
        <p:spPr>
          <a:xfrm>
            <a:off x="54388" y="2826285"/>
            <a:ext cx="3131840" cy="165618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20" name="Pentagon 5">
            <a:extLst>
              <a:ext uri="{FF2B5EF4-FFF2-40B4-BE49-F238E27FC236}">
                <a16:creationId xmlns:a16="http://schemas.microsoft.com/office/drawing/2014/main" id="{360B973C-6A70-4366-B971-D6F7D7FFEB2D}"/>
              </a:ext>
            </a:extLst>
          </p:cNvPr>
          <p:cNvSpPr/>
          <p:nvPr/>
        </p:nvSpPr>
        <p:spPr>
          <a:xfrm>
            <a:off x="5007958" y="2826285"/>
            <a:ext cx="3384376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6" name="Google Shape;780;p41">
            <a:extLst>
              <a:ext uri="{FF2B5EF4-FFF2-40B4-BE49-F238E27FC236}">
                <a16:creationId xmlns:a16="http://schemas.microsoft.com/office/drawing/2014/main" id="{880DAB71-C1F2-406E-8AF3-47A7BFD87153}"/>
              </a:ext>
            </a:extLst>
          </p:cNvPr>
          <p:cNvGrpSpPr/>
          <p:nvPr/>
        </p:nvGrpSpPr>
        <p:grpSpPr>
          <a:xfrm>
            <a:off x="2567811" y="3455978"/>
            <a:ext cx="322212" cy="343874"/>
            <a:chOff x="3951850" y="2985350"/>
            <a:chExt cx="407950" cy="4165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Google Shape;781;p41">
              <a:extLst>
                <a:ext uri="{FF2B5EF4-FFF2-40B4-BE49-F238E27FC236}">
                  <a16:creationId xmlns:a16="http://schemas.microsoft.com/office/drawing/2014/main" id="{06F115A3-9D8A-47D8-9658-FA1189B7C204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82;p41">
              <a:extLst>
                <a:ext uri="{FF2B5EF4-FFF2-40B4-BE49-F238E27FC236}">
                  <a16:creationId xmlns:a16="http://schemas.microsoft.com/office/drawing/2014/main" id="{05AC0569-712E-49B5-B233-F721419EF9B2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3;p41">
              <a:extLst>
                <a:ext uri="{FF2B5EF4-FFF2-40B4-BE49-F238E27FC236}">
                  <a16:creationId xmlns:a16="http://schemas.microsoft.com/office/drawing/2014/main" id="{1CC2E393-E7A7-4A59-92E4-4DBC630E1AF8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4;p41">
              <a:extLst>
                <a:ext uri="{FF2B5EF4-FFF2-40B4-BE49-F238E27FC236}">
                  <a16:creationId xmlns:a16="http://schemas.microsoft.com/office/drawing/2014/main" id="{DBDFA81D-857A-4B9D-A846-624DA7A9638D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C37E1438-0D20-4F08-8152-70534BF909FD}"/>
              </a:ext>
            </a:extLst>
          </p:cNvPr>
          <p:cNvSpPr txBox="1"/>
          <p:nvPr/>
        </p:nvSpPr>
        <p:spPr>
          <a:xfrm>
            <a:off x="397904" y="3381479"/>
            <a:ext cx="20882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300" b="0" i="0" u="none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(</a:t>
            </a:r>
            <a:r>
              <a:rPr kumimoji="0" lang="sk-SK" altLang="ko-K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webináre</a:t>
            </a:r>
            <a:r>
              <a:rPr kumimoji="0" lang="sk-SK" altLang="ko-KR" sz="1300" b="0" i="0" u="none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) Všeobecné informácie o možnosti zapojiť sa do programu, Kľúčové akcie, sektory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300" b="0" i="0" u="none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(október / november)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rgbClr val="57A7BD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A3712B65-D5E5-487B-8A56-E8079CB0C361}"/>
              </a:ext>
            </a:extLst>
          </p:cNvPr>
          <p:cNvSpPr txBox="1"/>
          <p:nvPr/>
        </p:nvSpPr>
        <p:spPr>
          <a:xfrm>
            <a:off x="351252" y="297185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600" b="1" i="0" u="sng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Informačná kampaň</a:t>
            </a:r>
            <a:endParaRPr kumimoji="0" lang="ko-KR" altLang="en-US" sz="1600" b="1" i="0" u="sng" strike="noStrike" kern="1200" cap="none" spc="0" normalizeH="0" baseline="0" noProof="0" dirty="0">
              <a:ln>
                <a:noFill/>
              </a:ln>
              <a:solidFill>
                <a:srgbClr val="57A7BD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3" name="Rounded Rectangle 51">
            <a:extLst>
              <a:ext uri="{FF2B5EF4-FFF2-40B4-BE49-F238E27FC236}">
                <a16:creationId xmlns:a16="http://schemas.microsoft.com/office/drawing/2014/main" id="{FD19BDE8-AC92-4475-800B-B5FAB688D756}"/>
              </a:ext>
            </a:extLst>
          </p:cNvPr>
          <p:cNvSpPr/>
          <p:nvPr/>
        </p:nvSpPr>
        <p:spPr>
          <a:xfrm rot="16200000" flipH="1">
            <a:off x="5032334" y="3415088"/>
            <a:ext cx="512002" cy="50405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47D9D469-AE59-458C-AF0C-195C3CE67672}"/>
              </a:ext>
            </a:extLst>
          </p:cNvPr>
          <p:cNvSpPr/>
          <p:nvPr/>
        </p:nvSpPr>
        <p:spPr>
          <a:xfrm>
            <a:off x="7685936" y="3506467"/>
            <a:ext cx="432048" cy="4091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0854243F-F292-45C9-910A-9B8D2307DB19}"/>
              </a:ext>
            </a:extLst>
          </p:cNvPr>
          <p:cNvSpPr txBox="1"/>
          <p:nvPr/>
        </p:nvSpPr>
        <p:spPr>
          <a:xfrm>
            <a:off x="2875903" y="294942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600" b="1" i="0" u="sng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Inštruktážne semináre</a:t>
            </a:r>
            <a:endParaRPr kumimoji="0" lang="ko-KR" altLang="en-US" sz="1600" b="1" i="0" u="sng" strike="noStrike" kern="1200" cap="none" spc="0" normalizeH="0" baseline="0" noProof="0" dirty="0">
              <a:ln>
                <a:noFill/>
              </a:ln>
              <a:solidFill>
                <a:srgbClr val="57A7BD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95AE5495-8862-4966-A195-811FB32C1F6D}"/>
              </a:ext>
            </a:extLst>
          </p:cNvPr>
          <p:cNvSpPr txBox="1"/>
          <p:nvPr/>
        </p:nvSpPr>
        <p:spPr>
          <a:xfrm>
            <a:off x="2990919" y="3381479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(</a:t>
            </a:r>
            <a:r>
              <a:rPr kumimoji="0" lang="sk-SK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webináre</a:t>
            </a:r>
            <a:r>
              <a:rPr kumimoji="0" lang="sk-SK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) Inštrukcie k podávaniu prihlášky a rady na plánovanie rozpočtu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(december / január)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57A7BD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4164A618-38DC-40F2-A31C-D676E75CCC14}"/>
              </a:ext>
            </a:extLst>
          </p:cNvPr>
          <p:cNvSpPr txBox="1"/>
          <p:nvPr/>
        </p:nvSpPr>
        <p:spPr>
          <a:xfrm>
            <a:off x="5438073" y="2949423"/>
            <a:ext cx="2418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600" b="1" i="0" u="sng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www.erasmusplus.sk</a:t>
            </a:r>
            <a:endParaRPr kumimoji="0" lang="ko-KR" altLang="en-US" sz="1600" b="1" i="0" u="sng" strike="noStrike" kern="1200" cap="none" spc="0" normalizeH="0" baseline="0" noProof="0" dirty="0">
              <a:ln>
                <a:noFill/>
              </a:ln>
              <a:solidFill>
                <a:srgbClr val="57A7BD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6CD41419-C211-4E90-B9F2-5315701936FD}"/>
              </a:ext>
            </a:extLst>
          </p:cNvPr>
          <p:cNvSpPr txBox="1"/>
          <p:nvPr/>
        </p:nvSpPr>
        <p:spPr>
          <a:xfrm>
            <a:off x="5699663" y="3310408"/>
            <a:ext cx="2202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300" b="0" i="0" u="none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Aktuálne podujatia,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300" b="0" i="0" u="none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sekcia Ako získať grant, Príručka pre žiadateľov, Inštrukcie, Harmonogram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57A7BD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169A544C-BD1E-47EA-908E-AAFA13EAC8CA}"/>
              </a:ext>
            </a:extLst>
          </p:cNvPr>
          <p:cNvGrpSpPr/>
          <p:nvPr/>
        </p:nvGrpSpPr>
        <p:grpSpPr>
          <a:xfrm>
            <a:off x="3595983" y="1885167"/>
            <a:ext cx="3600400" cy="432048"/>
            <a:chOff x="2267744" y="3939902"/>
            <a:chExt cx="3600400" cy="432048"/>
          </a:xfrm>
        </p:grpSpPr>
        <p:pic>
          <p:nvPicPr>
            <p:cNvPr id="40" name="Picture 3" descr="C:\Users\izakova\Desktop\ico2_SV.png">
              <a:extLst>
                <a:ext uri="{FF2B5EF4-FFF2-40B4-BE49-F238E27FC236}">
                  <a16:creationId xmlns:a16="http://schemas.microsoft.com/office/drawing/2014/main" id="{E7B0EDF0-891C-4B8C-B203-0BAC27360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939902"/>
              <a:ext cx="432048" cy="41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 descr="C:\Users\izakova\Desktop\ico2_OV.png">
              <a:extLst>
                <a:ext uri="{FF2B5EF4-FFF2-40B4-BE49-F238E27FC236}">
                  <a16:creationId xmlns:a16="http://schemas.microsoft.com/office/drawing/2014/main" id="{F0C4A9C5-CAE4-482A-9462-CAD32678B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3939902"/>
              <a:ext cx="432048" cy="4102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2" name="Picture 2" descr="C:\Users\izakova\Desktop\ico2_VD.png">
              <a:extLst>
                <a:ext uri="{FF2B5EF4-FFF2-40B4-BE49-F238E27FC236}">
                  <a16:creationId xmlns:a16="http://schemas.microsoft.com/office/drawing/2014/main" id="{DE1B1F65-995F-4E31-901B-7AB78B5C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51920" y="3939902"/>
              <a:ext cx="432048" cy="432048"/>
            </a:xfrm>
            <a:prstGeom prst="rect">
              <a:avLst/>
            </a:prstGeom>
            <a:ln w="25400" cap="flat" cmpd="sng" algn="ctr">
              <a:noFill/>
              <a:prstDash val="solid"/>
              <a:miter lim="800000"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3" name="Picture 6" descr="C:\Users\izakova\Desktop\ico2_VS.png">
              <a:extLst>
                <a:ext uri="{FF2B5EF4-FFF2-40B4-BE49-F238E27FC236}">
                  <a16:creationId xmlns:a16="http://schemas.microsoft.com/office/drawing/2014/main" id="{A9CAB51F-4229-4C1D-9D57-465AF120A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3939902"/>
              <a:ext cx="432048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4" name="Picture 5" descr="C:\Users\izakova\Desktop\ico2_MS.png">
              <a:extLst>
                <a:ext uri="{FF2B5EF4-FFF2-40B4-BE49-F238E27FC236}">
                  <a16:creationId xmlns:a16="http://schemas.microsoft.com/office/drawing/2014/main" id="{03245911-6B52-4631-9484-8CE48ABCF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39902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extBox 21">
            <a:extLst>
              <a:ext uri="{FF2B5EF4-FFF2-40B4-BE49-F238E27FC236}">
                <a16:creationId xmlns:a16="http://schemas.microsoft.com/office/drawing/2014/main" id="{816F2EC7-F6FD-46F9-943E-41ABBD04D85D}"/>
              </a:ext>
            </a:extLst>
          </p:cNvPr>
          <p:cNvSpPr txBox="1"/>
          <p:nvPr/>
        </p:nvSpPr>
        <p:spPr>
          <a:xfrm>
            <a:off x="824183" y="7990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Výzva na predkladanie návrhov projektov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57A7BD"/>
                </a:solidFill>
                <a:effectLst/>
                <a:uLnTx/>
                <a:uFillTx/>
                <a:latin typeface="Arial"/>
                <a:cs typeface="Arial" pitchFamily="34" charset="0"/>
              </a:rPr>
              <a:t>v programe Erasmus+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7A7BD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46" name="Picture 30" descr="LOGO SAAIC.JPG">
            <a:extLst>
              <a:ext uri="{FF2B5EF4-FFF2-40B4-BE49-F238E27FC236}">
                <a16:creationId xmlns:a16="http://schemas.microsoft.com/office/drawing/2014/main" id="{7DA7455C-D7C5-438E-87C6-EAD5B8E376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31279" y="1057133"/>
            <a:ext cx="1984694" cy="847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/>
              <a:t>Kde hľadať?</a:t>
            </a:r>
            <a:endParaRPr sz="2400" dirty="0"/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09040B9-3CC2-4C17-8A01-248C9233A6B0}"/>
              </a:ext>
            </a:extLst>
          </p:cNvPr>
          <p:cNvGrpSpPr/>
          <p:nvPr/>
        </p:nvGrpSpPr>
        <p:grpSpPr>
          <a:xfrm>
            <a:off x="7261051" y="1604731"/>
            <a:ext cx="1512168" cy="1486290"/>
            <a:chOff x="7164288" y="446969"/>
            <a:chExt cx="1512168" cy="1486290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2829D679-D4E8-46B0-867A-488D95539F0E}"/>
                </a:ext>
              </a:extLst>
            </p:cNvPr>
            <p:cNvSpPr/>
            <p:nvPr/>
          </p:nvSpPr>
          <p:spPr>
            <a:xfrm>
              <a:off x="7164288" y="446969"/>
              <a:ext cx="1512168" cy="1486290"/>
            </a:xfrm>
            <a:prstGeom prst="ellipse">
              <a:avLst/>
            </a:prstGeom>
            <a:solidFill>
              <a:srgbClr val="FFC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5EC31F11-37BD-4582-9A5C-F28EB8E49524}"/>
                </a:ext>
              </a:extLst>
            </p:cNvPr>
            <p:cNvSpPr txBox="1"/>
            <p:nvPr/>
          </p:nvSpPr>
          <p:spPr>
            <a:xfrm>
              <a:off x="7319087" y="515503"/>
              <a:ext cx="12241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School </a:t>
              </a:r>
            </a:p>
            <a:p>
              <a:pPr marL="171450" indent="-171450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Education</a:t>
              </a:r>
            </a:p>
            <a:p>
              <a:pPr marL="171450" indent="-171450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Gateway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9EE619DB-1A06-43E5-8ECB-A07A86A85794}"/>
                </a:ext>
              </a:extLst>
            </p:cNvPr>
            <p:cNvSpPr txBox="1"/>
            <p:nvPr/>
          </p:nvSpPr>
          <p:spPr>
            <a:xfrm>
              <a:off x="7308304" y="1343414"/>
              <a:ext cx="124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dirty="0">
                  <a:solidFill>
                    <a:schemeClr val="bg1"/>
                  </a:solidFill>
                </a:rPr>
                <a:t>(kurzy, publikácie, </a:t>
              </a:r>
            </a:p>
            <a:p>
              <a:r>
                <a:rPr lang="sk-SK" sz="1000" dirty="0">
                  <a:solidFill>
                    <a:schemeClr val="bg1"/>
                  </a:solidFill>
                </a:rPr>
                <a:t>stáže, hospitácie)</a:t>
              </a: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CA91D351-F301-4ADA-B67C-E9C1A13FA9DA}"/>
              </a:ext>
            </a:extLst>
          </p:cNvPr>
          <p:cNvGrpSpPr/>
          <p:nvPr/>
        </p:nvGrpSpPr>
        <p:grpSpPr>
          <a:xfrm>
            <a:off x="6190638" y="164491"/>
            <a:ext cx="1584176" cy="1486290"/>
            <a:chOff x="5148064" y="987210"/>
            <a:chExt cx="1584176" cy="1486290"/>
          </a:xfrm>
        </p:grpSpPr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6FAC3F96-A019-4538-9DF7-6F02CA168D31}"/>
                </a:ext>
              </a:extLst>
            </p:cNvPr>
            <p:cNvSpPr/>
            <p:nvPr/>
          </p:nvSpPr>
          <p:spPr>
            <a:xfrm>
              <a:off x="5148064" y="987210"/>
              <a:ext cx="1512168" cy="1486290"/>
            </a:xfrm>
            <a:prstGeom prst="ellipse">
              <a:avLst/>
            </a:prstGeom>
            <a:solidFill>
              <a:srgbClr val="FF9966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69DBBE9A-0F7C-49BD-A7BF-70F9137F777D}"/>
                </a:ext>
              </a:extLst>
            </p:cNvPr>
            <p:cNvSpPr txBox="1"/>
            <p:nvPr/>
          </p:nvSpPr>
          <p:spPr>
            <a:xfrm>
              <a:off x="5220072" y="1275242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eTWINNING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3B615723-106B-4E43-B99D-2F36FE80A7B1}"/>
                </a:ext>
              </a:extLst>
            </p:cNvPr>
            <p:cNvSpPr txBox="1"/>
            <p:nvPr/>
          </p:nvSpPr>
          <p:spPr>
            <a:xfrm>
              <a:off x="5148064" y="1656848"/>
              <a:ext cx="15841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(elektronická spolupráca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škôl, hľadanie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partnerov, webináre)</a:t>
              </a: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DBA3AD2-09A5-48EA-8AAE-CE9C235A504D}"/>
              </a:ext>
            </a:extLst>
          </p:cNvPr>
          <p:cNvGrpSpPr/>
          <p:nvPr/>
        </p:nvGrpSpPr>
        <p:grpSpPr>
          <a:xfrm>
            <a:off x="5077419" y="1857902"/>
            <a:ext cx="1559316" cy="1486290"/>
            <a:chOff x="7207420" y="2290301"/>
            <a:chExt cx="1559316" cy="1486290"/>
          </a:xfrm>
        </p:grpSpPr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BEDD881A-4A46-4849-9D78-0A4F05BD8152}"/>
                </a:ext>
              </a:extLst>
            </p:cNvPr>
            <p:cNvSpPr/>
            <p:nvPr/>
          </p:nvSpPr>
          <p:spPr>
            <a:xfrm>
              <a:off x="7207420" y="2290301"/>
              <a:ext cx="1512168" cy="1486290"/>
            </a:xfrm>
            <a:prstGeom prst="ellipse">
              <a:avLst/>
            </a:prstGeom>
            <a:solidFill>
              <a:srgbClr val="FF66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7B175857-667C-4FD2-A7DC-1E1AB219F655}"/>
                </a:ext>
              </a:extLst>
            </p:cNvPr>
            <p:cNvSpPr txBox="1"/>
            <p:nvPr/>
          </p:nvSpPr>
          <p:spPr>
            <a:xfrm>
              <a:off x="7329870" y="2632248"/>
              <a:ext cx="12241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EPALE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B3986FA6-7CD1-4F96-8CA0-3F77FACE1BB9}"/>
                </a:ext>
              </a:extLst>
            </p:cNvPr>
            <p:cNvSpPr txBox="1"/>
            <p:nvPr/>
          </p:nvSpPr>
          <p:spPr>
            <a:xfrm>
              <a:off x="7207420" y="3042730"/>
              <a:ext cx="15593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(vzdelávanie dospelých,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kurzy, stáže, hľadanie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partnerov)</a:t>
              </a: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9CBC161-26D0-4F96-B6CC-6740C9A37E16}"/>
              </a:ext>
            </a:extLst>
          </p:cNvPr>
          <p:cNvGrpSpPr/>
          <p:nvPr/>
        </p:nvGrpSpPr>
        <p:grpSpPr>
          <a:xfrm>
            <a:off x="6193865" y="3344192"/>
            <a:ext cx="1584176" cy="1486290"/>
            <a:chOff x="5086839" y="2808976"/>
            <a:chExt cx="1584176" cy="1486290"/>
          </a:xfrm>
        </p:grpSpPr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BFD876FB-F53B-4C92-9F63-FADD2DDF0D7F}"/>
                </a:ext>
              </a:extLst>
            </p:cNvPr>
            <p:cNvSpPr/>
            <p:nvPr/>
          </p:nvSpPr>
          <p:spPr>
            <a:xfrm>
              <a:off x="5148064" y="2808976"/>
              <a:ext cx="1512168" cy="1486290"/>
            </a:xfrm>
            <a:prstGeom prst="ellipse">
              <a:avLst/>
            </a:prstGeom>
            <a:solidFill>
              <a:srgbClr val="FF0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2CA63CDE-15F0-4074-A2D0-AF63EB4F7352}"/>
                </a:ext>
              </a:extLst>
            </p:cNvPr>
            <p:cNvSpPr txBox="1"/>
            <p:nvPr/>
          </p:nvSpPr>
          <p:spPr>
            <a:xfrm>
              <a:off x="5148064" y="315823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r>
                <a:rPr lang="sk-SK" altLang="ko-KR" sz="1600" b="1" dirty="0">
                  <a:solidFill>
                    <a:schemeClr val="bg1"/>
                  </a:solidFill>
                  <a:cs typeface="Arial" pitchFamily="34" charset="0"/>
                </a:rPr>
                <a:t>erasmobility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77E1BDD0-0A95-4D98-BA88-98E3486C6BD6}"/>
                </a:ext>
              </a:extLst>
            </p:cNvPr>
            <p:cNvSpPr txBox="1"/>
            <p:nvPr/>
          </p:nvSpPr>
          <p:spPr>
            <a:xfrm>
              <a:off x="5086839" y="3622630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(vyhľadávanie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partnerov v OVP)</a:t>
              </a:r>
            </a:p>
          </p:txBody>
        </p:sp>
      </p:grpSp>
      <p:sp>
        <p:nvSpPr>
          <p:cNvPr id="21" name="TextBox 30">
            <a:extLst>
              <a:ext uri="{FF2B5EF4-FFF2-40B4-BE49-F238E27FC236}">
                <a16:creationId xmlns:a16="http://schemas.microsoft.com/office/drawing/2014/main" id="{B79F2D12-6C87-43F5-8F6E-A27DB8DC3A31}"/>
              </a:ext>
            </a:extLst>
          </p:cNvPr>
          <p:cNvSpPr txBox="1"/>
          <p:nvPr/>
        </p:nvSpPr>
        <p:spPr>
          <a:xfrm>
            <a:off x="375740" y="4341675"/>
            <a:ext cx="5655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1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www.ec.europa.eu/programmes/erasmus-plus/projects/</a:t>
            </a:r>
            <a:endParaRPr lang="sk-SK" altLang="sk-SK" sz="16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sk-SK" dirty="0"/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817439A9-6C8F-4BBF-962D-8F26F21DFE72}"/>
              </a:ext>
            </a:extLst>
          </p:cNvPr>
          <p:cNvSpPr txBox="1"/>
          <p:nvPr/>
        </p:nvSpPr>
        <p:spPr>
          <a:xfrm>
            <a:off x="375740" y="4052971"/>
            <a:ext cx="5655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1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www.erasmusplus.sk</a:t>
            </a:r>
            <a:r>
              <a:rPr lang="sk-SK" altLang="sk-SK" sz="1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– Knižnica - Kompendiá</a:t>
            </a:r>
          </a:p>
          <a:p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7" descr="LOGO SAAIC.JPG">
            <a:extLst>
              <a:ext uri="{FF2B5EF4-FFF2-40B4-BE49-F238E27FC236}">
                <a16:creationId xmlns:a16="http://schemas.microsoft.com/office/drawing/2014/main" id="{371DC42E-B6DC-4C8C-B845-8193E55C9BD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44" y="4747049"/>
            <a:ext cx="864096" cy="307048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144A0AA2-966D-4A46-8504-377C92B15D33}"/>
              </a:ext>
            </a:extLst>
          </p:cNvPr>
          <p:cNvGrpSpPr/>
          <p:nvPr/>
        </p:nvGrpSpPr>
        <p:grpSpPr>
          <a:xfrm>
            <a:off x="1983060" y="1867634"/>
            <a:ext cx="2939560" cy="2181848"/>
            <a:chOff x="2022991" y="1726771"/>
            <a:chExt cx="2787594" cy="206420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9A80560-0488-41E3-BB05-0B1D67CFD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4" t="3663" r="14634" b="6215"/>
            <a:stretch/>
          </p:blipFill>
          <p:spPr bwMode="auto">
            <a:xfrm>
              <a:off x="2128769" y="1795182"/>
              <a:ext cx="2627765" cy="168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Google Shape;585;p37">
              <a:extLst>
                <a:ext uri="{FF2B5EF4-FFF2-40B4-BE49-F238E27FC236}">
                  <a16:creationId xmlns:a16="http://schemas.microsoft.com/office/drawing/2014/main" id="{CA2FD616-D4AF-41EA-9583-220185E5FE5D}"/>
                </a:ext>
              </a:extLst>
            </p:cNvPr>
            <p:cNvSpPr/>
            <p:nvPr/>
          </p:nvSpPr>
          <p:spPr>
            <a:xfrm>
              <a:off x="2022991" y="1726771"/>
              <a:ext cx="2787594" cy="2064201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A6BCC9"/>
            </a:solidFill>
            <a:ln w="9525" cap="flat" cmpd="sng">
              <a:solidFill>
                <a:srgbClr val="DEE9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DFD4319A-2437-4DBF-91C6-93444A08A66C}"/>
              </a:ext>
            </a:extLst>
          </p:cNvPr>
          <p:cNvGrpSpPr/>
          <p:nvPr/>
        </p:nvGrpSpPr>
        <p:grpSpPr>
          <a:xfrm>
            <a:off x="833718" y="1968489"/>
            <a:ext cx="620747" cy="652264"/>
            <a:chOff x="3763621" y="2618813"/>
            <a:chExt cx="285161" cy="291130"/>
          </a:xfrm>
        </p:grpSpPr>
        <p:sp>
          <p:nvSpPr>
            <p:cNvPr id="31" name="Google Shape;781;p41">
              <a:extLst>
                <a:ext uri="{FF2B5EF4-FFF2-40B4-BE49-F238E27FC236}">
                  <a16:creationId xmlns:a16="http://schemas.microsoft.com/office/drawing/2014/main" id="{2AF6BABE-D970-41C5-9ACC-6F7EA35107EC}"/>
                </a:ext>
              </a:extLst>
            </p:cNvPr>
            <p:cNvSpPr/>
            <p:nvPr/>
          </p:nvSpPr>
          <p:spPr>
            <a:xfrm>
              <a:off x="3763621" y="2618813"/>
              <a:ext cx="220044" cy="220063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2;p41">
              <a:extLst>
                <a:ext uri="{FF2B5EF4-FFF2-40B4-BE49-F238E27FC236}">
                  <a16:creationId xmlns:a16="http://schemas.microsoft.com/office/drawing/2014/main" id="{156BFC64-AC83-449F-9904-C74DF406B69B}"/>
                </a:ext>
              </a:extLst>
            </p:cNvPr>
            <p:cNvSpPr/>
            <p:nvPr/>
          </p:nvSpPr>
          <p:spPr>
            <a:xfrm>
              <a:off x="3789152" y="2644344"/>
              <a:ext cx="168983" cy="168983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83;p41">
              <a:extLst>
                <a:ext uri="{FF2B5EF4-FFF2-40B4-BE49-F238E27FC236}">
                  <a16:creationId xmlns:a16="http://schemas.microsoft.com/office/drawing/2014/main" id="{42C3B708-F795-4DCB-8EA7-7C04F3EAC488}"/>
                </a:ext>
              </a:extLst>
            </p:cNvPr>
            <p:cNvSpPr/>
            <p:nvPr/>
          </p:nvSpPr>
          <p:spPr>
            <a:xfrm>
              <a:off x="3814263" y="2669892"/>
              <a:ext cx="59170" cy="5917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4;p41">
              <a:extLst>
                <a:ext uri="{FF2B5EF4-FFF2-40B4-BE49-F238E27FC236}">
                  <a16:creationId xmlns:a16="http://schemas.microsoft.com/office/drawing/2014/main" id="{A88C1418-277C-4156-92C5-B1AC1D41101A}"/>
                </a:ext>
              </a:extLst>
            </p:cNvPr>
            <p:cNvSpPr/>
            <p:nvPr/>
          </p:nvSpPr>
          <p:spPr>
            <a:xfrm>
              <a:off x="3941101" y="2802664"/>
              <a:ext cx="107681" cy="107279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TextBox 29">
            <a:extLst>
              <a:ext uri="{FF2B5EF4-FFF2-40B4-BE49-F238E27FC236}">
                <a16:creationId xmlns:a16="http://schemas.microsoft.com/office/drawing/2014/main" id="{48742980-25A8-4DBC-9916-91CD81131F46}"/>
              </a:ext>
            </a:extLst>
          </p:cNvPr>
          <p:cNvSpPr txBox="1"/>
          <p:nvPr/>
        </p:nvSpPr>
        <p:spPr>
          <a:xfrm>
            <a:off x="-416348" y="171236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informácie</a:t>
            </a:r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F905B750-CA4E-4189-A882-F27FFE331EA0}"/>
              </a:ext>
            </a:extLst>
          </p:cNvPr>
          <p:cNvSpPr txBox="1"/>
          <p:nvPr/>
        </p:nvSpPr>
        <p:spPr>
          <a:xfrm>
            <a:off x="315921" y="2688087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inšpiráciu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C5CA6180-CDDC-458D-9415-9078EAC06934}"/>
              </a:ext>
            </a:extLst>
          </p:cNvPr>
          <p:cNvSpPr txBox="1"/>
          <p:nvPr/>
        </p:nvSpPr>
        <p:spPr>
          <a:xfrm>
            <a:off x="312555" y="87958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projektových partnerov</a:t>
            </a: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8FE2281F-9484-4493-9721-B97BCE2C865D}"/>
              </a:ext>
            </a:extLst>
          </p:cNvPr>
          <p:cNvSpPr txBox="1"/>
          <p:nvPr/>
        </p:nvSpPr>
        <p:spPr>
          <a:xfrm>
            <a:off x="800760" y="174531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kurzy</a:t>
            </a: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7C53E66C-F729-4F19-B44B-C0710B03E5EB}"/>
              </a:ext>
            </a:extLst>
          </p:cNvPr>
          <p:cNvSpPr txBox="1"/>
          <p:nvPr/>
        </p:nvSpPr>
        <p:spPr>
          <a:xfrm>
            <a:off x="-352390" y="217159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err="1">
                <a:solidFill>
                  <a:schemeClr val="bg1"/>
                </a:solidFill>
              </a:rPr>
              <a:t>webináre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065A57EA-3336-4A71-9B26-CEC7D90D444B}"/>
              </a:ext>
            </a:extLst>
          </p:cNvPr>
          <p:cNvSpPr txBox="1"/>
          <p:nvPr/>
        </p:nvSpPr>
        <p:spPr>
          <a:xfrm>
            <a:off x="880790" y="2234777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stáže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6BEF0623-BD64-4AD3-A770-F2E0605BDECB}"/>
              </a:ext>
            </a:extLst>
          </p:cNvPr>
          <p:cNvGrpSpPr/>
          <p:nvPr/>
        </p:nvGrpSpPr>
        <p:grpSpPr>
          <a:xfrm>
            <a:off x="3855028" y="228997"/>
            <a:ext cx="1666967" cy="1486290"/>
            <a:chOff x="5065273" y="987210"/>
            <a:chExt cx="1666967" cy="1486290"/>
          </a:xfrm>
        </p:grpSpPr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193A2EBE-1491-4F40-B76F-D40EF1C0657B}"/>
                </a:ext>
              </a:extLst>
            </p:cNvPr>
            <p:cNvSpPr/>
            <p:nvPr/>
          </p:nvSpPr>
          <p:spPr>
            <a:xfrm>
              <a:off x="5148064" y="987210"/>
              <a:ext cx="1512168" cy="1486290"/>
            </a:xfrm>
            <a:prstGeom prst="ellipse">
              <a:avLst/>
            </a:prstGeom>
            <a:solidFill>
              <a:srgbClr val="FF7C8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DC3D6A3C-B733-4FE7-81BC-2EF9740A2581}"/>
                </a:ext>
              </a:extLst>
            </p:cNvPr>
            <p:cNvSpPr txBox="1"/>
            <p:nvPr/>
          </p:nvSpPr>
          <p:spPr>
            <a:xfrm>
              <a:off x="5065273" y="1415395"/>
              <a:ext cx="1666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r>
                <a:rPr lang="sk-SK" altLang="ko-KR" sz="1550" b="1" dirty="0" err="1">
                  <a:solidFill>
                    <a:schemeClr val="bg1"/>
                  </a:solidFill>
                  <a:cs typeface="Arial" pitchFamily="34" charset="0"/>
                </a:rPr>
                <a:t>erasmusintern</a:t>
              </a:r>
              <a:endParaRPr lang="ko-KR" altLang="en-US" sz="15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id="{EBE6FD3D-3277-450C-B035-06504D756A2B}"/>
                </a:ext>
              </a:extLst>
            </p:cNvPr>
            <p:cNvSpPr txBox="1"/>
            <p:nvPr/>
          </p:nvSpPr>
          <p:spPr>
            <a:xfrm>
              <a:off x="5112060" y="1702446"/>
              <a:ext cx="15841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(vyhľadávanie pracovných/ odborných stáží v OVP a VŠ)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31279" y="1057133"/>
            <a:ext cx="1984694" cy="847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/>
              <a:t>Kde hľadať?</a:t>
            </a:r>
            <a:br>
              <a:rPr lang="sk-SK" sz="2400" dirty="0"/>
            </a:br>
            <a:r>
              <a:rPr lang="sk-SK" sz="1600" dirty="0"/>
              <a:t>Erasmus+ sektor mládeže</a:t>
            </a:r>
            <a:endParaRPr sz="1600" dirty="0"/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B79F2D12-6C87-43F5-8F6E-A27DB8DC3A31}"/>
              </a:ext>
            </a:extLst>
          </p:cNvPr>
          <p:cNvSpPr txBox="1"/>
          <p:nvPr/>
        </p:nvSpPr>
        <p:spPr>
          <a:xfrm>
            <a:off x="375740" y="4341675"/>
            <a:ext cx="5655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1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www.ec.europa.eu/programmes/erasmus-plus/projects/</a:t>
            </a:r>
            <a:endParaRPr lang="sk-SK" altLang="sk-SK" sz="16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sk-SK" dirty="0"/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817439A9-6C8F-4BBF-962D-8F26F21DFE72}"/>
              </a:ext>
            </a:extLst>
          </p:cNvPr>
          <p:cNvSpPr txBox="1"/>
          <p:nvPr/>
        </p:nvSpPr>
        <p:spPr>
          <a:xfrm>
            <a:off x="386152" y="3452699"/>
            <a:ext cx="580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www.erasmusplus.sk</a:t>
            </a:r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https://europa.eu/youth/EU_sk</a:t>
            </a:r>
            <a:endParaRPr lang="sk-SK" altLang="sk-SK" sz="10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https://www.eurodesk.sk</a:t>
            </a:r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; </a:t>
            </a:r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https://www.eurodesk.eu</a:t>
            </a:r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https://www.salto-youth.net/</a:t>
            </a:r>
            <a:endParaRPr lang="sk-SK" altLang="sk-SK" sz="10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https://www.salto-youth.net/tools/otlas-partner-finding/</a:t>
            </a:r>
            <a:endParaRPr lang="sk-SK" altLang="sk-SK" sz="10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https://www.eryica.org/</a:t>
            </a:r>
            <a:r>
              <a:rPr lang="sk-SK" altLang="sk-SK" sz="1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endParaRPr lang="sk-SK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7" descr="LOGO SAAIC.JPG">
            <a:extLst>
              <a:ext uri="{FF2B5EF4-FFF2-40B4-BE49-F238E27FC236}">
                <a16:creationId xmlns:a16="http://schemas.microsoft.com/office/drawing/2014/main" id="{371DC42E-B6DC-4C8C-B845-8193E55C9BD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244" y="4747049"/>
            <a:ext cx="864096" cy="307048"/>
          </a:xfrm>
          <a:prstGeom prst="rect">
            <a:avLst/>
          </a:prstGeom>
        </p:spPr>
      </p:pic>
      <p:grpSp>
        <p:nvGrpSpPr>
          <p:cNvPr id="24" name="Skupina 23">
            <a:extLst>
              <a:ext uri="{FF2B5EF4-FFF2-40B4-BE49-F238E27FC236}">
                <a16:creationId xmlns:a16="http://schemas.microsoft.com/office/drawing/2014/main" id="{DFD4319A-2437-4DBF-91C6-93444A08A66C}"/>
              </a:ext>
            </a:extLst>
          </p:cNvPr>
          <p:cNvGrpSpPr/>
          <p:nvPr/>
        </p:nvGrpSpPr>
        <p:grpSpPr>
          <a:xfrm>
            <a:off x="833718" y="1968489"/>
            <a:ext cx="620747" cy="652264"/>
            <a:chOff x="3763621" y="2618813"/>
            <a:chExt cx="285161" cy="291130"/>
          </a:xfrm>
        </p:grpSpPr>
        <p:sp>
          <p:nvSpPr>
            <p:cNvPr id="31" name="Google Shape;781;p41">
              <a:extLst>
                <a:ext uri="{FF2B5EF4-FFF2-40B4-BE49-F238E27FC236}">
                  <a16:creationId xmlns:a16="http://schemas.microsoft.com/office/drawing/2014/main" id="{2AF6BABE-D970-41C5-9ACC-6F7EA35107EC}"/>
                </a:ext>
              </a:extLst>
            </p:cNvPr>
            <p:cNvSpPr/>
            <p:nvPr/>
          </p:nvSpPr>
          <p:spPr>
            <a:xfrm>
              <a:off x="3763621" y="2618813"/>
              <a:ext cx="220044" cy="220063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2;p41">
              <a:extLst>
                <a:ext uri="{FF2B5EF4-FFF2-40B4-BE49-F238E27FC236}">
                  <a16:creationId xmlns:a16="http://schemas.microsoft.com/office/drawing/2014/main" id="{156BFC64-AC83-449F-9904-C74DF406B69B}"/>
                </a:ext>
              </a:extLst>
            </p:cNvPr>
            <p:cNvSpPr/>
            <p:nvPr/>
          </p:nvSpPr>
          <p:spPr>
            <a:xfrm>
              <a:off x="3789152" y="2644344"/>
              <a:ext cx="168983" cy="168983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83;p41">
              <a:extLst>
                <a:ext uri="{FF2B5EF4-FFF2-40B4-BE49-F238E27FC236}">
                  <a16:creationId xmlns:a16="http://schemas.microsoft.com/office/drawing/2014/main" id="{42C3B708-F795-4DCB-8EA7-7C04F3EAC488}"/>
                </a:ext>
              </a:extLst>
            </p:cNvPr>
            <p:cNvSpPr/>
            <p:nvPr/>
          </p:nvSpPr>
          <p:spPr>
            <a:xfrm>
              <a:off x="3814263" y="2669892"/>
              <a:ext cx="59170" cy="5917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4;p41">
              <a:extLst>
                <a:ext uri="{FF2B5EF4-FFF2-40B4-BE49-F238E27FC236}">
                  <a16:creationId xmlns:a16="http://schemas.microsoft.com/office/drawing/2014/main" id="{A88C1418-277C-4156-92C5-B1AC1D41101A}"/>
                </a:ext>
              </a:extLst>
            </p:cNvPr>
            <p:cNvSpPr/>
            <p:nvPr/>
          </p:nvSpPr>
          <p:spPr>
            <a:xfrm>
              <a:off x="3941101" y="2802664"/>
              <a:ext cx="107681" cy="107279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Obrázok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65" y="417950"/>
            <a:ext cx="598168" cy="957069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00" y="2178541"/>
            <a:ext cx="760439" cy="313689"/>
          </a:xfrm>
          <a:prstGeom prst="rect">
            <a:avLst/>
          </a:prstGeom>
        </p:spPr>
      </p:pic>
      <p:grpSp>
        <p:nvGrpSpPr>
          <p:cNvPr id="39" name="Skupina 38">
            <a:extLst>
              <a:ext uri="{FF2B5EF4-FFF2-40B4-BE49-F238E27FC236}">
                <a16:creationId xmlns:a16="http://schemas.microsoft.com/office/drawing/2014/main" id="{98046071-882E-4A4C-9904-1A79BFD9BE35}"/>
              </a:ext>
            </a:extLst>
          </p:cNvPr>
          <p:cNvGrpSpPr/>
          <p:nvPr/>
        </p:nvGrpSpPr>
        <p:grpSpPr>
          <a:xfrm>
            <a:off x="3855028" y="228997"/>
            <a:ext cx="1666967" cy="1486290"/>
            <a:chOff x="5065273" y="987210"/>
            <a:chExt cx="1666967" cy="1486290"/>
          </a:xfrm>
        </p:grpSpPr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9791F78D-2801-4D98-86D9-590E0CB75F40}"/>
                </a:ext>
              </a:extLst>
            </p:cNvPr>
            <p:cNvSpPr/>
            <p:nvPr/>
          </p:nvSpPr>
          <p:spPr>
            <a:xfrm>
              <a:off x="5148064" y="987210"/>
              <a:ext cx="1512168" cy="1486290"/>
            </a:xfrm>
            <a:prstGeom prst="ellipse">
              <a:avLst/>
            </a:prstGeom>
            <a:solidFill>
              <a:srgbClr val="FF7C8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18">
              <a:extLst>
                <a:ext uri="{FF2B5EF4-FFF2-40B4-BE49-F238E27FC236}">
                  <a16:creationId xmlns:a16="http://schemas.microsoft.com/office/drawing/2014/main" id="{8C72AF15-32FB-4FCA-9568-FF63E6437AEA}"/>
                </a:ext>
              </a:extLst>
            </p:cNvPr>
            <p:cNvSpPr txBox="1"/>
            <p:nvPr/>
          </p:nvSpPr>
          <p:spPr>
            <a:xfrm>
              <a:off x="5065273" y="1415395"/>
              <a:ext cx="1666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endParaRPr lang="ko-KR" altLang="en-US" sz="15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19">
              <a:extLst>
                <a:ext uri="{FF2B5EF4-FFF2-40B4-BE49-F238E27FC236}">
                  <a16:creationId xmlns:a16="http://schemas.microsoft.com/office/drawing/2014/main" id="{6DAD3071-E278-4AA3-BA4A-298945060337}"/>
                </a:ext>
              </a:extLst>
            </p:cNvPr>
            <p:cNvSpPr txBox="1"/>
            <p:nvPr/>
          </p:nvSpPr>
          <p:spPr>
            <a:xfrm>
              <a:off x="5115302" y="1787321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(informácie a príležitosti pre mladých ľudí)</a:t>
              </a:r>
            </a:p>
          </p:txBody>
        </p:sp>
      </p:grpSp>
      <p:pic>
        <p:nvPicPr>
          <p:cNvPr id="27" name="Obrázok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8" y="428910"/>
            <a:ext cx="1564733" cy="636555"/>
          </a:xfrm>
          <a:prstGeom prst="rect">
            <a:avLst/>
          </a:prstGeom>
        </p:spPr>
      </p:pic>
      <p:grpSp>
        <p:nvGrpSpPr>
          <p:cNvPr id="47" name="Skupina 46">
            <a:extLst>
              <a:ext uri="{FF2B5EF4-FFF2-40B4-BE49-F238E27FC236}">
                <a16:creationId xmlns:a16="http://schemas.microsoft.com/office/drawing/2014/main" id="{41C3050E-7BAA-471C-9969-AEF214E9EC99}"/>
              </a:ext>
            </a:extLst>
          </p:cNvPr>
          <p:cNvGrpSpPr/>
          <p:nvPr/>
        </p:nvGrpSpPr>
        <p:grpSpPr>
          <a:xfrm>
            <a:off x="6190638" y="164491"/>
            <a:ext cx="1584176" cy="1486290"/>
            <a:chOff x="5148064" y="987210"/>
            <a:chExt cx="1584176" cy="1486290"/>
          </a:xfrm>
        </p:grpSpPr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C69A56F0-322E-47CD-863D-43F6C3DA83EC}"/>
                </a:ext>
              </a:extLst>
            </p:cNvPr>
            <p:cNvSpPr/>
            <p:nvPr/>
          </p:nvSpPr>
          <p:spPr>
            <a:xfrm>
              <a:off x="5148064" y="987210"/>
              <a:ext cx="1512168" cy="1486290"/>
            </a:xfrm>
            <a:prstGeom prst="ellipse">
              <a:avLst/>
            </a:prstGeom>
            <a:solidFill>
              <a:srgbClr val="FF9966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177E1FC7-B486-42DD-B004-B91132A2876D}"/>
                </a:ext>
              </a:extLst>
            </p:cNvPr>
            <p:cNvSpPr txBox="1"/>
            <p:nvPr/>
          </p:nvSpPr>
          <p:spPr>
            <a:xfrm>
              <a:off x="5220072" y="1275242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2A9C56DB-B7F9-4E25-BB1E-69A0ACF729B6}"/>
                </a:ext>
              </a:extLst>
            </p:cNvPr>
            <p:cNvSpPr txBox="1"/>
            <p:nvPr/>
          </p:nvSpPr>
          <p:spPr>
            <a:xfrm>
              <a:off x="5148064" y="1656848"/>
              <a:ext cx="15841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/>
                <a:t> </a:t>
              </a:r>
              <a:r>
                <a:rPr lang="sk-SK" sz="1000" dirty="0">
                  <a:solidFill>
                    <a:schemeClr val="bg1"/>
                  </a:solidFill>
                </a:rPr>
                <a:t>(Európska informačná a poradenská agentúra pre mládež)</a:t>
              </a:r>
            </a:p>
          </p:txBody>
        </p:sp>
      </p:grpSp>
      <p:pic>
        <p:nvPicPr>
          <p:cNvPr id="51" name="Obrázok 50">
            <a:extLst>
              <a:ext uri="{FF2B5EF4-FFF2-40B4-BE49-F238E27FC236}">
                <a16:creationId xmlns:a16="http://schemas.microsoft.com/office/drawing/2014/main" id="{F9420702-5936-4FF7-96F1-5AD9D4909E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33" y="222846"/>
            <a:ext cx="407657" cy="652251"/>
          </a:xfrm>
          <a:prstGeom prst="rect">
            <a:avLst/>
          </a:prstGeom>
        </p:spPr>
      </p:pic>
      <p:grpSp>
        <p:nvGrpSpPr>
          <p:cNvPr id="52" name="Skupina 51">
            <a:extLst>
              <a:ext uri="{FF2B5EF4-FFF2-40B4-BE49-F238E27FC236}">
                <a16:creationId xmlns:a16="http://schemas.microsoft.com/office/drawing/2014/main" id="{32E5D595-60DD-4D4C-BB46-D7AC2AABA3D3}"/>
              </a:ext>
            </a:extLst>
          </p:cNvPr>
          <p:cNvGrpSpPr/>
          <p:nvPr/>
        </p:nvGrpSpPr>
        <p:grpSpPr>
          <a:xfrm>
            <a:off x="5077419" y="1857902"/>
            <a:ext cx="1559316" cy="1486290"/>
            <a:chOff x="7207420" y="2290301"/>
            <a:chExt cx="1559316" cy="1486290"/>
          </a:xfrm>
        </p:grpSpPr>
        <p:sp>
          <p:nvSpPr>
            <p:cNvPr id="53" name="Oval 14">
              <a:extLst>
                <a:ext uri="{FF2B5EF4-FFF2-40B4-BE49-F238E27FC236}">
                  <a16:creationId xmlns:a16="http://schemas.microsoft.com/office/drawing/2014/main" id="{EE06693C-B6D3-4DE7-BB84-3B87DF8F12DC}"/>
                </a:ext>
              </a:extLst>
            </p:cNvPr>
            <p:cNvSpPr/>
            <p:nvPr/>
          </p:nvSpPr>
          <p:spPr>
            <a:xfrm>
              <a:off x="7207420" y="2290301"/>
              <a:ext cx="1512168" cy="1486290"/>
            </a:xfrm>
            <a:prstGeom prst="ellipse">
              <a:avLst/>
            </a:prstGeom>
            <a:solidFill>
              <a:srgbClr val="FF66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20">
              <a:extLst>
                <a:ext uri="{FF2B5EF4-FFF2-40B4-BE49-F238E27FC236}">
                  <a16:creationId xmlns:a16="http://schemas.microsoft.com/office/drawing/2014/main" id="{991FD79B-6EB6-42F0-A4D0-6AA474240113}"/>
                </a:ext>
              </a:extLst>
            </p:cNvPr>
            <p:cNvSpPr txBox="1"/>
            <p:nvPr/>
          </p:nvSpPr>
          <p:spPr>
            <a:xfrm>
              <a:off x="7329870" y="2632248"/>
              <a:ext cx="12241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21">
              <a:extLst>
                <a:ext uri="{FF2B5EF4-FFF2-40B4-BE49-F238E27FC236}">
                  <a16:creationId xmlns:a16="http://schemas.microsoft.com/office/drawing/2014/main" id="{DCF31040-21DC-4F25-8B60-EFC5DFDDF590}"/>
                </a:ext>
              </a:extLst>
            </p:cNvPr>
            <p:cNvSpPr txBox="1"/>
            <p:nvPr/>
          </p:nvSpPr>
          <p:spPr>
            <a:xfrm>
              <a:off x="7207420" y="3042730"/>
              <a:ext cx="155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900" dirty="0">
                  <a:solidFill>
                    <a:schemeClr val="bg1"/>
                  </a:solidFill>
                </a:rPr>
                <a:t>(podpora práce s mládežou prostredníctvom tréningov, nástrojov a stratégií)</a:t>
              </a:r>
            </a:p>
          </p:txBody>
        </p:sp>
      </p:grpSp>
      <p:pic>
        <p:nvPicPr>
          <p:cNvPr id="56" name="Obrázok 55">
            <a:extLst>
              <a:ext uri="{FF2B5EF4-FFF2-40B4-BE49-F238E27FC236}">
                <a16:creationId xmlns:a16="http://schemas.microsoft.com/office/drawing/2014/main" id="{4AD36F50-FFA0-47DA-94A9-2A96C2B492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45" y="2140904"/>
            <a:ext cx="760439" cy="313689"/>
          </a:xfrm>
          <a:prstGeom prst="rect">
            <a:avLst/>
          </a:prstGeom>
        </p:spPr>
      </p:pic>
      <p:grpSp>
        <p:nvGrpSpPr>
          <p:cNvPr id="57" name="Skupina 56">
            <a:extLst>
              <a:ext uri="{FF2B5EF4-FFF2-40B4-BE49-F238E27FC236}">
                <a16:creationId xmlns:a16="http://schemas.microsoft.com/office/drawing/2014/main" id="{B173603D-8AF2-4ADB-9784-63956835DC9B}"/>
              </a:ext>
            </a:extLst>
          </p:cNvPr>
          <p:cNvGrpSpPr/>
          <p:nvPr/>
        </p:nvGrpSpPr>
        <p:grpSpPr>
          <a:xfrm>
            <a:off x="7244751" y="1604731"/>
            <a:ext cx="1544768" cy="1486290"/>
            <a:chOff x="7147988" y="446969"/>
            <a:chExt cx="1544768" cy="1486290"/>
          </a:xfrm>
        </p:grpSpPr>
        <p:sp>
          <p:nvSpPr>
            <p:cNvPr id="58" name="Oval 12">
              <a:extLst>
                <a:ext uri="{FF2B5EF4-FFF2-40B4-BE49-F238E27FC236}">
                  <a16:creationId xmlns:a16="http://schemas.microsoft.com/office/drawing/2014/main" id="{D62A8B7F-A346-4B46-A935-F609B2C19FA0}"/>
                </a:ext>
              </a:extLst>
            </p:cNvPr>
            <p:cNvSpPr/>
            <p:nvPr/>
          </p:nvSpPr>
          <p:spPr>
            <a:xfrm>
              <a:off x="7164288" y="446969"/>
              <a:ext cx="1512168" cy="1486290"/>
            </a:xfrm>
            <a:prstGeom prst="ellipse">
              <a:avLst/>
            </a:prstGeom>
            <a:solidFill>
              <a:srgbClr val="FF0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24">
              <a:extLst>
                <a:ext uri="{FF2B5EF4-FFF2-40B4-BE49-F238E27FC236}">
                  <a16:creationId xmlns:a16="http://schemas.microsoft.com/office/drawing/2014/main" id="{6C79B5B6-460A-468C-BE6A-EDE8099A812F}"/>
                </a:ext>
              </a:extLst>
            </p:cNvPr>
            <p:cNvSpPr txBox="1"/>
            <p:nvPr/>
          </p:nvSpPr>
          <p:spPr>
            <a:xfrm>
              <a:off x="7319087" y="515503"/>
              <a:ext cx="12241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EBD336B2-5DAE-414E-974B-69106573057F}"/>
                </a:ext>
              </a:extLst>
            </p:cNvPr>
            <p:cNvSpPr txBox="1"/>
            <p:nvPr/>
          </p:nvSpPr>
          <p:spPr>
            <a:xfrm>
              <a:off x="7147988" y="1012398"/>
              <a:ext cx="154476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(informačný portál pre mladých ľudí, zvyšuje povedomie mladých ľudí o príležitostiach mobilít)</a:t>
              </a:r>
            </a:p>
          </p:txBody>
        </p:sp>
      </p:grpSp>
      <p:pic>
        <p:nvPicPr>
          <p:cNvPr id="26" name="Obrázok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68" y="1696316"/>
            <a:ext cx="1540551" cy="675974"/>
          </a:xfrm>
          <a:prstGeom prst="rect">
            <a:avLst/>
          </a:prstGeom>
        </p:spPr>
      </p:pic>
      <p:grpSp>
        <p:nvGrpSpPr>
          <p:cNvPr id="61" name="Skupina 60">
            <a:extLst>
              <a:ext uri="{FF2B5EF4-FFF2-40B4-BE49-F238E27FC236}">
                <a16:creationId xmlns:a16="http://schemas.microsoft.com/office/drawing/2014/main" id="{CFEC519E-D2A6-41D4-A9EB-FF4CFCAF8EBA}"/>
              </a:ext>
            </a:extLst>
          </p:cNvPr>
          <p:cNvGrpSpPr/>
          <p:nvPr/>
        </p:nvGrpSpPr>
        <p:grpSpPr>
          <a:xfrm>
            <a:off x="6255090" y="3344192"/>
            <a:ext cx="1519724" cy="1486290"/>
            <a:chOff x="5148064" y="2808976"/>
            <a:chExt cx="1519724" cy="1486290"/>
          </a:xfrm>
        </p:grpSpPr>
        <p:sp>
          <p:nvSpPr>
            <p:cNvPr id="62" name="Oval 15">
              <a:extLst>
                <a:ext uri="{FF2B5EF4-FFF2-40B4-BE49-F238E27FC236}">
                  <a16:creationId xmlns:a16="http://schemas.microsoft.com/office/drawing/2014/main" id="{74C3D034-5DA6-439E-B693-42C5E0D849E5}"/>
                </a:ext>
              </a:extLst>
            </p:cNvPr>
            <p:cNvSpPr/>
            <p:nvPr/>
          </p:nvSpPr>
          <p:spPr>
            <a:xfrm>
              <a:off x="5148064" y="2808976"/>
              <a:ext cx="1512168" cy="1486290"/>
            </a:xfrm>
            <a:prstGeom prst="ellipse">
              <a:avLst/>
            </a:prstGeom>
            <a:solidFill>
              <a:srgbClr val="FFC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22">
              <a:extLst>
                <a:ext uri="{FF2B5EF4-FFF2-40B4-BE49-F238E27FC236}">
                  <a16:creationId xmlns:a16="http://schemas.microsoft.com/office/drawing/2014/main" id="{D217AB74-6C73-440D-A906-8F8BC3F29A1D}"/>
                </a:ext>
              </a:extLst>
            </p:cNvPr>
            <p:cNvSpPr txBox="1"/>
            <p:nvPr/>
          </p:nvSpPr>
          <p:spPr>
            <a:xfrm>
              <a:off x="5148064" y="315823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/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id="{DBAA3017-332E-4C21-8C9D-EC8A2E21361E}"/>
                </a:ext>
              </a:extLst>
            </p:cNvPr>
            <p:cNvSpPr txBox="1"/>
            <p:nvPr/>
          </p:nvSpPr>
          <p:spPr>
            <a:xfrm>
              <a:off x="5175966" y="3521866"/>
              <a:ext cx="1491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(vyhľadávanie </a:t>
              </a:r>
            </a:p>
            <a:p>
              <a:pPr algn="ctr"/>
              <a:r>
                <a:rPr lang="sk-SK" sz="1000" dirty="0">
                  <a:solidFill>
                    <a:schemeClr val="bg1"/>
                  </a:solidFill>
                </a:rPr>
                <a:t>partnerov pre medzinárodné projekty)</a:t>
              </a:r>
            </a:p>
          </p:txBody>
        </p:sp>
      </p:grpSp>
      <p:pic>
        <p:nvPicPr>
          <p:cNvPr id="480" name="Obrázok 4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54" y="3556863"/>
            <a:ext cx="624840" cy="487680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05B618E1-BBBE-4618-969C-B060389E9A52}"/>
              </a:ext>
            </a:extLst>
          </p:cNvPr>
          <p:cNvSpPr/>
          <p:nvPr/>
        </p:nvSpPr>
        <p:spPr>
          <a:xfrm>
            <a:off x="2588455" y="1842542"/>
            <a:ext cx="1864648" cy="1221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Google Shape;585;p37">
            <a:extLst>
              <a:ext uri="{FF2B5EF4-FFF2-40B4-BE49-F238E27FC236}">
                <a16:creationId xmlns:a16="http://schemas.microsoft.com/office/drawing/2014/main" id="{8739572A-5471-4331-80CE-69BE80ADCC5E}"/>
              </a:ext>
            </a:extLst>
          </p:cNvPr>
          <p:cNvSpPr/>
          <p:nvPr/>
        </p:nvSpPr>
        <p:spPr>
          <a:xfrm>
            <a:off x="2524878" y="1776817"/>
            <a:ext cx="1964251" cy="15605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86" y="1979542"/>
            <a:ext cx="1316801" cy="10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80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300" y="1241884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Ďakujeme za pozornosť</a:t>
            </a:r>
            <a:endParaRPr dirty="0"/>
          </a:p>
        </p:txBody>
      </p:sp>
      <p:pic>
        <p:nvPicPr>
          <p:cNvPr id="4" name="Picture 30" descr="LOGO SAAIC.JPG">
            <a:extLst>
              <a:ext uri="{FF2B5EF4-FFF2-40B4-BE49-F238E27FC236}">
                <a16:creationId xmlns:a16="http://schemas.microsoft.com/office/drawing/2014/main" id="{340F4256-62B1-4060-AB7C-5152AF9DE3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5B40CF2-FFBD-43C0-8045-075512B2E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201" y="-57261"/>
            <a:ext cx="3390799" cy="23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529;p31">
            <a:extLst>
              <a:ext uri="{FF2B5EF4-FFF2-40B4-BE49-F238E27FC236}">
                <a16:creationId xmlns:a16="http://schemas.microsoft.com/office/drawing/2014/main" id="{CF52BFC0-89A6-487C-AF7D-FD54BF5B1F14}"/>
              </a:ext>
            </a:extLst>
          </p:cNvPr>
          <p:cNvSpPr/>
          <p:nvPr/>
        </p:nvSpPr>
        <p:spPr>
          <a:xfrm>
            <a:off x="7632743" y="1923633"/>
            <a:ext cx="1069200" cy="105955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9" name="Google Shape;529;p31"/>
          <p:cNvSpPr/>
          <p:nvPr/>
        </p:nvSpPr>
        <p:spPr>
          <a:xfrm rot="783025">
            <a:off x="4856408" y="412408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 rot="20265321">
            <a:off x="3735893" y="146169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 rot="3218482">
            <a:off x="2614929" y="481503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50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33" name="Google Shape;533;p31"/>
          <p:cNvCxnSpPr>
            <a:cxnSpLocks/>
            <a:endCxn id="531" idx="4"/>
          </p:cNvCxnSpPr>
          <p:nvPr/>
        </p:nvCxnSpPr>
        <p:spPr>
          <a:xfrm flipV="1">
            <a:off x="1708150" y="1333034"/>
            <a:ext cx="1010854" cy="430408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5" name="Google Shape;535;p31"/>
          <p:cNvCxnSpPr>
            <a:cxnSpLocks/>
            <a:stCxn id="24" idx="4"/>
          </p:cNvCxnSpPr>
          <p:nvPr/>
        </p:nvCxnSpPr>
        <p:spPr>
          <a:xfrm>
            <a:off x="8167343" y="2983187"/>
            <a:ext cx="443257" cy="1302258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cxnSpLocks/>
            <a:stCxn id="531" idx="6"/>
            <a:endCxn id="530" idx="1"/>
          </p:cNvCxnSpPr>
          <p:nvPr/>
        </p:nvCxnSpPr>
        <p:spPr>
          <a:xfrm>
            <a:off x="3466460" y="1446628"/>
            <a:ext cx="311044" cy="34288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CA6B63F-7D7D-4CBB-A425-62082AD77B27}"/>
              </a:ext>
            </a:extLst>
          </p:cNvPr>
          <p:cNvSpPr txBox="1"/>
          <p:nvPr/>
        </p:nvSpPr>
        <p:spPr>
          <a:xfrm>
            <a:off x="3807866" y="1667330"/>
            <a:ext cx="92525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1997</a:t>
            </a:r>
          </a:p>
          <a:p>
            <a:pPr algn="ctr"/>
            <a:r>
              <a:rPr 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Slovensko</a:t>
            </a:r>
          </a:p>
          <a:p>
            <a:pPr algn="ctr"/>
            <a:r>
              <a:rPr 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1. výzva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55787EC-A230-4F3C-9BD8-9D15F73597AB}"/>
              </a:ext>
            </a:extLst>
          </p:cNvPr>
          <p:cNvSpPr txBox="1"/>
          <p:nvPr/>
        </p:nvSpPr>
        <p:spPr>
          <a:xfrm>
            <a:off x="4970059" y="621777"/>
            <a:ext cx="84189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do 2006</a:t>
            </a:r>
          </a:p>
          <a:p>
            <a:pPr algn="ctr"/>
            <a:r>
              <a:rPr 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program </a:t>
            </a:r>
          </a:p>
          <a:p>
            <a:pPr algn="ctr"/>
            <a:r>
              <a:rPr lang="sk-SK" sz="1300" dirty="0" err="1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Socrates</a:t>
            </a:r>
            <a:endParaRPr lang="sk-SK" sz="1300" dirty="0">
              <a:solidFill>
                <a:schemeClr val="tx2">
                  <a:lumMod val="50000"/>
                </a:schemeClr>
              </a:solidFill>
              <a:latin typeface="Lato Light" panose="020B0604020202020204" charset="-18"/>
            </a:endParaRPr>
          </a:p>
        </p:txBody>
      </p:sp>
      <p:sp>
        <p:nvSpPr>
          <p:cNvPr id="22" name="Google Shape;529;p31">
            <a:extLst>
              <a:ext uri="{FF2B5EF4-FFF2-40B4-BE49-F238E27FC236}">
                <a16:creationId xmlns:a16="http://schemas.microsoft.com/office/drawing/2014/main" id="{F3532626-39B5-4D1E-883C-B16ABFAC6AA4}"/>
              </a:ext>
            </a:extLst>
          </p:cNvPr>
          <p:cNvSpPr/>
          <p:nvPr/>
        </p:nvSpPr>
        <p:spPr>
          <a:xfrm rot="20916922">
            <a:off x="5723767" y="1616166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529;p31">
            <a:extLst>
              <a:ext uri="{FF2B5EF4-FFF2-40B4-BE49-F238E27FC236}">
                <a16:creationId xmlns:a16="http://schemas.microsoft.com/office/drawing/2014/main" id="{3DD9FB57-2402-45D9-B497-1BB9CEB92F02}"/>
              </a:ext>
            </a:extLst>
          </p:cNvPr>
          <p:cNvSpPr/>
          <p:nvPr/>
        </p:nvSpPr>
        <p:spPr>
          <a:xfrm rot="21075314">
            <a:off x="6965650" y="443872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5" name="Google Shape;536;p31">
            <a:extLst>
              <a:ext uri="{FF2B5EF4-FFF2-40B4-BE49-F238E27FC236}">
                <a16:creationId xmlns:a16="http://schemas.microsoft.com/office/drawing/2014/main" id="{BCFE6BC3-62C4-4458-AA4A-67A19FA2214D}"/>
              </a:ext>
            </a:extLst>
          </p:cNvPr>
          <p:cNvCxnSpPr>
            <a:cxnSpLocks/>
            <a:stCxn id="529" idx="3"/>
          </p:cNvCxnSpPr>
          <p:nvPr/>
        </p:nvCxnSpPr>
        <p:spPr>
          <a:xfrm flipH="1">
            <a:off x="4673938" y="1229904"/>
            <a:ext cx="263455" cy="396781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" name="Google Shape;536;p31">
            <a:extLst>
              <a:ext uri="{FF2B5EF4-FFF2-40B4-BE49-F238E27FC236}">
                <a16:creationId xmlns:a16="http://schemas.microsoft.com/office/drawing/2014/main" id="{17FE6327-6D29-4644-A7C7-1A1D5833ECE3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5836006" y="1224693"/>
            <a:ext cx="316834" cy="401992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" name="BlokTextu 47">
            <a:extLst>
              <a:ext uri="{FF2B5EF4-FFF2-40B4-BE49-F238E27FC236}">
                <a16:creationId xmlns:a16="http://schemas.microsoft.com/office/drawing/2014/main" id="{B68CB3EA-DB28-4AA7-AEE6-C8E458BA81D7}"/>
              </a:ext>
            </a:extLst>
          </p:cNvPr>
          <p:cNvSpPr txBox="1"/>
          <p:nvPr/>
        </p:nvSpPr>
        <p:spPr>
          <a:xfrm>
            <a:off x="2535104" y="844018"/>
            <a:ext cx="1228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>
                <a:solidFill>
                  <a:srgbClr val="E6A32A"/>
                </a:solidFill>
                <a:latin typeface="Lato Light" panose="020B0604020202020204" charset="-18"/>
              </a:rPr>
              <a:t>1987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1FCD7523-495E-4161-8460-5B2CD1DE9C87}"/>
              </a:ext>
            </a:extLst>
          </p:cNvPr>
          <p:cNvSpPr txBox="1"/>
          <p:nvPr/>
        </p:nvSpPr>
        <p:spPr>
          <a:xfrm>
            <a:off x="5658224" y="1763442"/>
            <a:ext cx="115448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100" b="1" dirty="0">
                <a:solidFill>
                  <a:srgbClr val="E6A32A"/>
                </a:solidFill>
                <a:latin typeface="Lato Light" panose="020B0604020202020204" charset="-18"/>
              </a:rPr>
              <a:t>2007 - 2013</a:t>
            </a:r>
          </a:p>
          <a:p>
            <a:pPr algn="ctr"/>
            <a:r>
              <a:rPr lang="sk-SK" sz="10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Erasmus – súčasť </a:t>
            </a:r>
          </a:p>
          <a:p>
            <a:pPr algn="ctr"/>
            <a:r>
              <a:rPr lang="sk-SK" sz="10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Programu </a:t>
            </a:r>
          </a:p>
          <a:p>
            <a:pPr algn="ctr"/>
            <a:r>
              <a:rPr lang="sk-SK" sz="10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celoživotného </a:t>
            </a:r>
          </a:p>
          <a:p>
            <a:pPr algn="ctr"/>
            <a:r>
              <a:rPr lang="sk-SK" sz="10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vzdelávania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1D208098-C9B8-4B97-A4D3-22937FB0FF91}"/>
              </a:ext>
            </a:extLst>
          </p:cNvPr>
          <p:cNvSpPr txBox="1"/>
          <p:nvPr/>
        </p:nvSpPr>
        <p:spPr>
          <a:xfrm>
            <a:off x="6962282" y="732250"/>
            <a:ext cx="1075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2014 - 2020</a:t>
            </a:r>
          </a:p>
          <a:p>
            <a:pPr algn="ctr"/>
            <a:r>
              <a:rPr 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Erasmus+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66E2774C-6112-4D59-A384-FAC1BF686E60}"/>
              </a:ext>
            </a:extLst>
          </p:cNvPr>
          <p:cNvSpPr txBox="1"/>
          <p:nvPr/>
        </p:nvSpPr>
        <p:spPr>
          <a:xfrm>
            <a:off x="7632472" y="2292045"/>
            <a:ext cx="10759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00" b="1" dirty="0">
                <a:solidFill>
                  <a:srgbClr val="E6A32A"/>
                </a:solidFill>
                <a:latin typeface="Lato Light" panose="020B0604020202020204" charset="-18"/>
              </a:rPr>
              <a:t>2021 - 2027</a:t>
            </a:r>
          </a:p>
          <a:p>
            <a:pPr algn="ctr"/>
            <a:r>
              <a:rPr 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Erasmus+</a:t>
            </a:r>
          </a:p>
        </p:txBody>
      </p:sp>
      <p:cxnSp>
        <p:nvCxnSpPr>
          <p:cNvPr id="30" name="Google Shape;536;p31">
            <a:extLst>
              <a:ext uri="{FF2B5EF4-FFF2-40B4-BE49-F238E27FC236}">
                <a16:creationId xmlns:a16="http://schemas.microsoft.com/office/drawing/2014/main" id="{A2A2A1A6-9F4E-4B7C-A1A2-C450865F3D22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6701281" y="1409568"/>
            <a:ext cx="482816" cy="420852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" name="Obdĺžnik: zaoblené rohy 50">
            <a:extLst>
              <a:ext uri="{FF2B5EF4-FFF2-40B4-BE49-F238E27FC236}">
                <a16:creationId xmlns:a16="http://schemas.microsoft.com/office/drawing/2014/main" id="{A84DF32B-6025-42E8-A42C-992D346A6072}"/>
              </a:ext>
            </a:extLst>
          </p:cNvPr>
          <p:cNvSpPr/>
          <p:nvPr/>
        </p:nvSpPr>
        <p:spPr>
          <a:xfrm>
            <a:off x="2158253" y="4285445"/>
            <a:ext cx="4624479" cy="632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1" name="Google Shape;536;p31">
            <a:extLst>
              <a:ext uri="{FF2B5EF4-FFF2-40B4-BE49-F238E27FC236}">
                <a16:creationId xmlns:a16="http://schemas.microsoft.com/office/drawing/2014/main" id="{A636171B-141B-4EC4-9FEE-6273396554BF}"/>
              </a:ext>
            </a:extLst>
          </p:cNvPr>
          <p:cNvCxnSpPr>
            <a:cxnSpLocks/>
            <a:stCxn id="24" idx="1"/>
            <a:endCxn id="23" idx="4"/>
          </p:cNvCxnSpPr>
          <p:nvPr/>
        </p:nvCxnSpPr>
        <p:spPr>
          <a:xfrm flipH="1" flipV="1">
            <a:off x="7581527" y="1506857"/>
            <a:ext cx="207797" cy="571944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3" name="BlokTextu 32">
            <a:extLst>
              <a:ext uri="{FF2B5EF4-FFF2-40B4-BE49-F238E27FC236}">
                <a16:creationId xmlns:a16="http://schemas.microsoft.com/office/drawing/2014/main" id="{C771382E-BE8E-4BEB-A5D0-041CC365A6E4}"/>
              </a:ext>
            </a:extLst>
          </p:cNvPr>
          <p:cNvSpPr txBox="1"/>
          <p:nvPr/>
        </p:nvSpPr>
        <p:spPr>
          <a:xfrm>
            <a:off x="1236218" y="4295510"/>
            <a:ext cx="6468547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sk-SK" altLang="sk-SK" sz="1300" b="1" dirty="0">
                <a:solidFill>
                  <a:srgbClr val="FF5050"/>
                </a:solidFill>
                <a:latin typeface="Lato Light" panose="020B0604020202020204" charset="-18"/>
              </a:rPr>
              <a:t>1998</a:t>
            </a:r>
            <a:r>
              <a:rPr lang="sk-SK" altLang="sk-SK" sz="1300" dirty="0">
                <a:solidFill>
                  <a:srgbClr val="376092"/>
                </a:solidFill>
                <a:latin typeface="Lato Light" panose="020B0604020202020204" charset="-18"/>
              </a:rPr>
              <a:t> - 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vycestovalo </a:t>
            </a:r>
            <a:r>
              <a:rPr lang="sk-SK" altLang="sk-SK" sz="1300" b="1" dirty="0">
                <a:solidFill>
                  <a:srgbClr val="FF5050"/>
                </a:solidFill>
                <a:latin typeface="Lato Light" panose="020B0604020202020204" charset="-18"/>
              </a:rPr>
              <a:t>59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 študentov, </a:t>
            </a:r>
            <a:r>
              <a:rPr lang="sk-SK" altLang="sk-SK" sz="1300" b="1" dirty="0">
                <a:solidFill>
                  <a:srgbClr val="FF5050"/>
                </a:solidFill>
                <a:latin typeface="Lato Light" panose="020B0604020202020204" charset="-18"/>
              </a:rPr>
              <a:t>6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 zapojených VŠ  / rok</a:t>
            </a:r>
          </a:p>
          <a:p>
            <a:pPr algn="ctr" eaLnBrk="1" hangingPunct="1">
              <a:lnSpc>
                <a:spcPct val="90000"/>
              </a:lnSpc>
            </a:pPr>
            <a:r>
              <a:rPr lang="sk-SK" altLang="sk-SK" sz="1300" b="1" dirty="0">
                <a:solidFill>
                  <a:srgbClr val="FF5050"/>
                </a:solidFill>
                <a:latin typeface="Lato Light" panose="020B0604020202020204" charset="-18"/>
              </a:rPr>
              <a:t>2019</a:t>
            </a:r>
            <a:r>
              <a:rPr lang="sk-SK" altLang="sk-SK" sz="1300" dirty="0">
                <a:solidFill>
                  <a:schemeClr val="accent1">
                    <a:lumMod val="75000"/>
                  </a:schemeClr>
                </a:solidFill>
                <a:latin typeface="Lato Light" panose="020B0604020202020204" charset="-18"/>
              </a:rPr>
              <a:t> - 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vyše </a:t>
            </a:r>
            <a:r>
              <a:rPr lang="sk-SK" altLang="sk-SK" sz="1300" b="1" dirty="0">
                <a:solidFill>
                  <a:srgbClr val="FF5050"/>
                </a:solidFill>
                <a:latin typeface="Lato Light" panose="020B0604020202020204" charset="-18"/>
              </a:rPr>
              <a:t>14 000 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študentov, žiakov, učiteľov a pedagogických </a:t>
            </a:r>
          </a:p>
          <a:p>
            <a:pPr algn="ctr" eaLnBrk="1" hangingPunct="1">
              <a:lnSpc>
                <a:spcPct val="90000"/>
              </a:lnSpc>
            </a:pP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zamestnancov, </a:t>
            </a:r>
            <a:r>
              <a:rPr lang="sk-SK" altLang="sk-SK" sz="1300" b="1" dirty="0">
                <a:solidFill>
                  <a:srgbClr val="FF5050"/>
                </a:solidFill>
                <a:latin typeface="Lato Light" panose="020B0604020202020204" charset="-18"/>
              </a:rPr>
              <a:t>33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 zapojených VŠ, vyše </a:t>
            </a:r>
            <a:r>
              <a:rPr lang="sk-SK" altLang="sk-SK" sz="1300" b="1" dirty="0">
                <a:solidFill>
                  <a:srgbClr val="FF5050"/>
                </a:solidFill>
                <a:latin typeface="Lato Light" panose="020B0604020202020204" charset="-18"/>
              </a:rPr>
              <a:t>250</a:t>
            </a:r>
            <a:r>
              <a:rPr lang="sk-SK" altLang="sk-SK" sz="1300" dirty="0">
                <a:solidFill>
                  <a:schemeClr val="tx2">
                    <a:lumMod val="50000"/>
                  </a:schemeClr>
                </a:solidFill>
                <a:latin typeface="Lato Light" panose="020B0604020202020204" charset="-18"/>
              </a:rPr>
              <a:t> organizácií / rok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4F36432B-2927-4F2D-8299-F8A902ECECF4}"/>
              </a:ext>
            </a:extLst>
          </p:cNvPr>
          <p:cNvSpPr txBox="1"/>
          <p:nvPr/>
        </p:nvSpPr>
        <p:spPr>
          <a:xfrm>
            <a:off x="1014347" y="3134382"/>
            <a:ext cx="651229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300" dirty="0">
                <a:solidFill>
                  <a:srgbClr val="0070C0"/>
                </a:solidFill>
                <a:latin typeface="Lato Light" panose="020B0604020202020204" charset="-18"/>
              </a:rPr>
              <a:t>Program dáva príležitosť študentom, žiakom odbornej prípravy, pedagogickým zamestnancom, pracovníkom s mládežou a dobrovoľníkom stráviť obdobie v zahraničí a zlepšiť tak svoje poznatky, zručnosti a zamestnateľnosť. </a:t>
            </a: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8271C530-3E27-4C79-91A5-0A0DECAFD48A}"/>
              </a:ext>
            </a:extLst>
          </p:cNvPr>
          <p:cNvSpPr txBox="1"/>
          <p:nvPr/>
        </p:nvSpPr>
        <p:spPr>
          <a:xfrm>
            <a:off x="736895" y="3239944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>
                <a:solidFill>
                  <a:schemeClr val="accent1">
                    <a:lumMod val="75000"/>
                  </a:schemeClr>
                </a:solidFill>
              </a:rPr>
              <a:t>„</a:t>
            </a:r>
          </a:p>
        </p:txBody>
      </p:sp>
      <p:sp>
        <p:nvSpPr>
          <p:cNvPr id="53" name="BlokTextu 52">
            <a:extLst>
              <a:ext uri="{FF2B5EF4-FFF2-40B4-BE49-F238E27FC236}">
                <a16:creationId xmlns:a16="http://schemas.microsoft.com/office/drawing/2014/main" id="{ED17DCC8-CF13-4F05-BEA2-A46F57968208}"/>
              </a:ext>
            </a:extLst>
          </p:cNvPr>
          <p:cNvSpPr txBox="1"/>
          <p:nvPr/>
        </p:nvSpPr>
        <p:spPr>
          <a:xfrm>
            <a:off x="7343762" y="2855224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>
                <a:solidFill>
                  <a:schemeClr val="accent1">
                    <a:lumMod val="75000"/>
                  </a:schemeClr>
                </a:solidFill>
              </a:rPr>
              <a:t>“</a:t>
            </a:r>
          </a:p>
        </p:txBody>
      </p:sp>
      <p:pic>
        <p:nvPicPr>
          <p:cNvPr id="85" name="Picture 30" descr="LOGO SAAIC.JPG">
            <a:extLst>
              <a:ext uri="{FF2B5EF4-FFF2-40B4-BE49-F238E27FC236}">
                <a16:creationId xmlns:a16="http://schemas.microsoft.com/office/drawing/2014/main" id="{695C7DF1-5FBE-43FA-A1DA-C964DB5772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6">
            <a:extLst>
              <a:ext uri="{FF2B5EF4-FFF2-40B4-BE49-F238E27FC236}">
                <a16:creationId xmlns:a16="http://schemas.microsoft.com/office/drawing/2014/main" id="{B1F9C393-F128-48B7-A8CF-7A09E32D279D}"/>
              </a:ext>
            </a:extLst>
          </p:cNvPr>
          <p:cNvSpPr/>
          <p:nvPr/>
        </p:nvSpPr>
        <p:spPr>
          <a:xfrm>
            <a:off x="6070264" y="627998"/>
            <a:ext cx="252028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cs typeface="Arial" pitchFamily="34" charset="0"/>
              </a:rPr>
              <a:t>Centralizované aktivity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A1762D1B-4103-4021-A488-ACF007C3D881}"/>
              </a:ext>
            </a:extLst>
          </p:cNvPr>
          <p:cNvSpPr/>
          <p:nvPr/>
        </p:nvSpPr>
        <p:spPr>
          <a:xfrm>
            <a:off x="2536712" y="627998"/>
            <a:ext cx="252028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cs typeface="Arial" pitchFamily="34" charset="0"/>
              </a:rPr>
              <a:t>Decentralizované aktivity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DB452DC-7ABD-4F71-A40C-ACCAA99D6CE4}"/>
              </a:ext>
            </a:extLst>
          </p:cNvPr>
          <p:cNvGrpSpPr/>
          <p:nvPr/>
        </p:nvGrpSpPr>
        <p:grpSpPr>
          <a:xfrm>
            <a:off x="5983667" y="1330391"/>
            <a:ext cx="890254" cy="873601"/>
            <a:chOff x="2105578" y="1779662"/>
            <a:chExt cx="1008112" cy="1008112"/>
          </a:xfrm>
        </p:grpSpPr>
        <p:sp>
          <p:nvSpPr>
            <p:cNvPr id="37" name="Oval 5">
              <a:extLst>
                <a:ext uri="{FF2B5EF4-FFF2-40B4-BE49-F238E27FC236}">
                  <a16:creationId xmlns:a16="http://schemas.microsoft.com/office/drawing/2014/main" id="{BA339E8D-E188-42B5-8656-A5AD59DF306D}"/>
                </a:ext>
              </a:extLst>
            </p:cNvPr>
            <p:cNvSpPr/>
            <p:nvPr/>
          </p:nvSpPr>
          <p:spPr>
            <a:xfrm>
              <a:off x="2105578" y="177966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3" descr="eacea_logo_en.jpg">
              <a:extLst>
                <a:ext uri="{FF2B5EF4-FFF2-40B4-BE49-F238E27FC236}">
                  <a16:creationId xmlns:a16="http://schemas.microsoft.com/office/drawing/2014/main" id="{86DC06F5-E703-4CA5-92AE-278772622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4126" y="2041959"/>
              <a:ext cx="771015" cy="483518"/>
            </a:xfrm>
            <a:prstGeom prst="rect">
              <a:avLst/>
            </a:prstGeom>
          </p:spPr>
        </p:pic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49E64D33-3BCF-42B4-A6E6-866B3F378270}"/>
              </a:ext>
            </a:extLst>
          </p:cNvPr>
          <p:cNvGrpSpPr/>
          <p:nvPr/>
        </p:nvGrpSpPr>
        <p:grpSpPr>
          <a:xfrm>
            <a:off x="2121524" y="1276069"/>
            <a:ext cx="890254" cy="873601"/>
            <a:chOff x="4139952" y="1491630"/>
            <a:chExt cx="1008112" cy="1008112"/>
          </a:xfrm>
        </p:grpSpPr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7CA421DB-FC6C-4385-BDAE-E2698135852A}"/>
                </a:ext>
              </a:extLst>
            </p:cNvPr>
            <p:cNvSpPr/>
            <p:nvPr/>
          </p:nvSpPr>
          <p:spPr>
            <a:xfrm>
              <a:off x="4139952" y="149163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Picture 32" descr="LOGO SAAIC.JPG">
              <a:extLst>
                <a:ext uri="{FF2B5EF4-FFF2-40B4-BE49-F238E27FC236}">
                  <a16:creationId xmlns:a16="http://schemas.microsoft.com/office/drawing/2014/main" id="{19F24810-0684-4E03-9F68-A44EF9DE6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960" y="1851670"/>
              <a:ext cx="864096" cy="307048"/>
            </a:xfrm>
            <a:prstGeom prst="rect">
              <a:avLst/>
            </a:prstGeom>
          </p:spPr>
        </p:pic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19885822-4BAD-4850-AEC1-42CE8F2E8DC8}"/>
              </a:ext>
            </a:extLst>
          </p:cNvPr>
          <p:cNvGrpSpPr/>
          <p:nvPr/>
        </p:nvGrpSpPr>
        <p:grpSpPr>
          <a:xfrm>
            <a:off x="2121524" y="3357111"/>
            <a:ext cx="890254" cy="873601"/>
            <a:chOff x="4139952" y="3435846"/>
            <a:chExt cx="1008112" cy="1008112"/>
          </a:xfrm>
        </p:grpSpPr>
        <p:sp>
          <p:nvSpPr>
            <p:cNvPr id="44" name="Oval 7">
              <a:extLst>
                <a:ext uri="{FF2B5EF4-FFF2-40B4-BE49-F238E27FC236}">
                  <a16:creationId xmlns:a16="http://schemas.microsoft.com/office/drawing/2014/main" id="{35F4D64D-6545-4546-8D36-72C443472C17}"/>
                </a:ext>
              </a:extLst>
            </p:cNvPr>
            <p:cNvSpPr/>
            <p:nvPr/>
          </p:nvSpPr>
          <p:spPr>
            <a:xfrm>
              <a:off x="4139952" y="3435846"/>
              <a:ext cx="1008112" cy="1008112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35" descr="vizualy-logo-iuventa_fb.jpg">
              <a:extLst>
                <a:ext uri="{FF2B5EF4-FFF2-40B4-BE49-F238E27FC236}">
                  <a16:creationId xmlns:a16="http://schemas.microsoft.com/office/drawing/2014/main" id="{E98AADF7-B280-4092-8C15-3B2C6E6E8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b="12600"/>
            <a:stretch>
              <a:fillRect/>
            </a:stretch>
          </p:blipFill>
          <p:spPr>
            <a:xfrm>
              <a:off x="4283968" y="3723878"/>
              <a:ext cx="720080" cy="485428"/>
            </a:xfrm>
            <a:prstGeom prst="rect">
              <a:avLst/>
            </a:prstGeom>
          </p:spPr>
        </p:pic>
      </p:grpSp>
      <p:sp>
        <p:nvSpPr>
          <p:cNvPr id="4" name="Obdĺžnik 3">
            <a:extLst>
              <a:ext uri="{FF2B5EF4-FFF2-40B4-BE49-F238E27FC236}">
                <a16:creationId xmlns:a16="http://schemas.microsoft.com/office/drawing/2014/main" id="{49189899-0157-4401-8C6C-162A931D7A63}"/>
              </a:ext>
            </a:extLst>
          </p:cNvPr>
          <p:cNvSpPr/>
          <p:nvPr/>
        </p:nvSpPr>
        <p:spPr>
          <a:xfrm>
            <a:off x="6070264" y="1348078"/>
            <a:ext cx="3499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B0604020202020204" charset="-18"/>
              </a:rPr>
              <a:t>EACEA </a:t>
            </a:r>
            <a:r>
              <a:rPr lang="sk-SK" sz="1200" dirty="0">
                <a:solidFill>
                  <a:srgbClr val="002060"/>
                </a:solidFill>
                <a:latin typeface="Lato Light" panose="020B0604020202020204" charset="-18"/>
              </a:rPr>
              <a:t>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  <a:latin typeface="Lato Light" panose="020B0604020202020204" charset="-18"/>
              </a:rPr>
              <a:t>Európska výkonná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  <a:latin typeface="Lato Light" panose="020B0604020202020204" charset="-18"/>
              </a:rPr>
              <a:t>agentúra pre vzdelávanie,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  <a:latin typeface="Lato Light" panose="020B0604020202020204" charset="-18"/>
              </a:rPr>
              <a:t>audiovizuálnu oblasť a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  <a:latin typeface="Lato Light" panose="020B0604020202020204" charset="-18"/>
              </a:rPr>
              <a:t> kultúru v Bruseli</a:t>
            </a:r>
            <a:endParaRPr lang="cs-CZ" sz="1200" dirty="0">
              <a:solidFill>
                <a:srgbClr val="002060"/>
              </a:solidFill>
              <a:latin typeface="Lato Light" panose="020B0604020202020204" charset="-18"/>
            </a:endParaRP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635380E0-2143-4322-ACCD-27B938A3DA98}"/>
              </a:ext>
            </a:extLst>
          </p:cNvPr>
          <p:cNvSpPr txBox="1"/>
          <p:nvPr/>
        </p:nvSpPr>
        <p:spPr>
          <a:xfrm>
            <a:off x="3011778" y="1348078"/>
            <a:ext cx="28803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k-SK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SAAIC</a:t>
            </a:r>
            <a:r>
              <a:rPr lang="sk-SK" sz="1200" b="1" dirty="0">
                <a:solidFill>
                  <a:srgbClr val="002060"/>
                </a:solidFill>
              </a:rPr>
              <a:t> </a:t>
            </a:r>
            <a:r>
              <a:rPr lang="sk-SK" sz="1200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</a:rPr>
              <a:t>Národná agentúra programu Erasmus+ pre vzdelávanie a odbornú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</a:rPr>
              <a:t>prípravu</a:t>
            </a:r>
            <a:endParaRPr lang="cs-CZ" sz="1200" dirty="0">
              <a:solidFill>
                <a:srgbClr val="002060"/>
              </a:solidFill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6DBB6250-E099-406C-BF97-68A6E47EBE33}"/>
              </a:ext>
            </a:extLst>
          </p:cNvPr>
          <p:cNvSpPr txBox="1"/>
          <p:nvPr/>
        </p:nvSpPr>
        <p:spPr>
          <a:xfrm>
            <a:off x="3083786" y="3359181"/>
            <a:ext cx="2736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k-SK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IUVENTA</a:t>
            </a:r>
            <a:r>
              <a:rPr lang="sk-SK" sz="1200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sk-SK" sz="1200" dirty="0">
                <a:solidFill>
                  <a:srgbClr val="002060"/>
                </a:solidFill>
              </a:rPr>
              <a:t>Národná agentúra programu Erasmus+ pre mládež a šport</a:t>
            </a:r>
            <a:endParaRPr lang="cs-CZ" sz="1200" dirty="0">
              <a:solidFill>
                <a:srgbClr val="002060"/>
              </a:solidFill>
            </a:endParaRPr>
          </a:p>
        </p:txBody>
      </p: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6CB0DF88-41EF-4EF8-BD8D-DC3FE6B644E2}"/>
              </a:ext>
            </a:extLst>
          </p:cNvPr>
          <p:cNvGrpSpPr/>
          <p:nvPr/>
        </p:nvGrpSpPr>
        <p:grpSpPr>
          <a:xfrm>
            <a:off x="2304172" y="2299197"/>
            <a:ext cx="3784184" cy="753087"/>
            <a:chOff x="4932040" y="2499742"/>
            <a:chExt cx="4042411" cy="803170"/>
          </a:xfrm>
        </p:grpSpPr>
        <p:pic>
          <p:nvPicPr>
            <p:cNvPr id="54" name="Picture 3" descr="C:\Users\izakova\Desktop\ico2_SV.png">
              <a:extLst>
                <a:ext uri="{FF2B5EF4-FFF2-40B4-BE49-F238E27FC236}">
                  <a16:creationId xmlns:a16="http://schemas.microsoft.com/office/drawing/2014/main" id="{04FC81FF-3EBB-4FC7-98D5-284A4A0BE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499742"/>
              <a:ext cx="275730" cy="26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4" descr="C:\Users\izakova\Desktop\ico2_OV.png">
              <a:extLst>
                <a:ext uri="{FF2B5EF4-FFF2-40B4-BE49-F238E27FC236}">
                  <a16:creationId xmlns:a16="http://schemas.microsoft.com/office/drawing/2014/main" id="{DBBB7A39-5701-4782-BC17-0D5CE22E8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32040" y="2931790"/>
              <a:ext cx="275730" cy="2618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6" name="Picture 6" descr="C:\Users\izakova\Desktop\ico2_VS.png">
              <a:extLst>
                <a:ext uri="{FF2B5EF4-FFF2-40B4-BE49-F238E27FC236}">
                  <a16:creationId xmlns:a16="http://schemas.microsoft.com/office/drawing/2014/main" id="{A0F6E5B0-CD2C-4666-80EE-B6302E0C5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32240" y="2499742"/>
              <a:ext cx="290517" cy="2618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7" name="Picture 2" descr="C:\Users\izakova\Desktop\ico2_VD.png">
              <a:extLst>
                <a:ext uri="{FF2B5EF4-FFF2-40B4-BE49-F238E27FC236}">
                  <a16:creationId xmlns:a16="http://schemas.microsoft.com/office/drawing/2014/main" id="{02DAB405-2685-4D02-8F75-4DA5BCE57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6732240" y="2931790"/>
              <a:ext cx="304245" cy="288032"/>
            </a:xfrm>
            <a:prstGeom prst="rect">
              <a:avLst/>
            </a:prstGeom>
            <a:ln w="25400" cap="flat" cmpd="sng" algn="ctr">
              <a:noFill/>
              <a:prstDash val="solid"/>
              <a:miter lim="800000"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58" name="TextBox 43">
              <a:extLst>
                <a:ext uri="{FF2B5EF4-FFF2-40B4-BE49-F238E27FC236}">
                  <a16:creationId xmlns:a16="http://schemas.microsoft.com/office/drawing/2014/main" id="{4DB87759-0E6F-4067-8842-8FC756A243C1}"/>
                </a:ext>
              </a:extLst>
            </p:cNvPr>
            <p:cNvSpPr txBox="1"/>
            <p:nvPr/>
          </p:nvSpPr>
          <p:spPr>
            <a:xfrm>
              <a:off x="5220072" y="2499742"/>
              <a:ext cx="1505533" cy="270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50" dirty="0">
                  <a:solidFill>
                    <a:srgbClr val="002060"/>
                  </a:solidFill>
                </a:rPr>
                <a:t>Školské vzdelávanie</a:t>
              </a:r>
            </a:p>
          </p:txBody>
        </p:sp>
        <p:sp>
          <p:nvSpPr>
            <p:cNvPr id="59" name="TextBox 45">
              <a:extLst>
                <a:ext uri="{FF2B5EF4-FFF2-40B4-BE49-F238E27FC236}">
                  <a16:creationId xmlns:a16="http://schemas.microsoft.com/office/drawing/2014/main" id="{10F5AC2A-F811-4B7A-83F1-60E174B07519}"/>
                </a:ext>
              </a:extLst>
            </p:cNvPr>
            <p:cNvSpPr txBox="1"/>
            <p:nvPr/>
          </p:nvSpPr>
          <p:spPr>
            <a:xfrm>
              <a:off x="5220072" y="2859782"/>
              <a:ext cx="1601426" cy="443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50" dirty="0">
                  <a:solidFill>
                    <a:srgbClr val="002060"/>
                  </a:solidFill>
                </a:rPr>
                <a:t>Odborné vzdelávanie </a:t>
              </a:r>
            </a:p>
            <a:p>
              <a:pPr algn="ctr"/>
              <a:r>
                <a:rPr lang="sk-SK" sz="1050" dirty="0">
                  <a:solidFill>
                    <a:srgbClr val="002060"/>
                  </a:solidFill>
                </a:rPr>
                <a:t>a príprava</a:t>
              </a:r>
            </a:p>
          </p:txBody>
        </p:sp>
        <p:sp>
          <p:nvSpPr>
            <p:cNvPr id="60" name="TextBox 46">
              <a:extLst>
                <a:ext uri="{FF2B5EF4-FFF2-40B4-BE49-F238E27FC236}">
                  <a16:creationId xmlns:a16="http://schemas.microsoft.com/office/drawing/2014/main" id="{8EC1D2BF-E5D9-4D1D-BE9A-2C1C27287C26}"/>
                </a:ext>
              </a:extLst>
            </p:cNvPr>
            <p:cNvSpPr txBox="1"/>
            <p:nvPr/>
          </p:nvSpPr>
          <p:spPr>
            <a:xfrm>
              <a:off x="7020272" y="2499742"/>
              <a:ext cx="1954179" cy="270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50" dirty="0">
                  <a:solidFill>
                    <a:srgbClr val="002060"/>
                  </a:solidFill>
                </a:rPr>
                <a:t>Vysokoškolské vzdelávanie</a:t>
              </a:r>
            </a:p>
          </p:txBody>
        </p:sp>
        <p:sp>
          <p:nvSpPr>
            <p:cNvPr id="61" name="TextBox 47">
              <a:extLst>
                <a:ext uri="{FF2B5EF4-FFF2-40B4-BE49-F238E27FC236}">
                  <a16:creationId xmlns:a16="http://schemas.microsoft.com/office/drawing/2014/main" id="{D2E08414-F949-42ED-AD10-44CA5C55A5E8}"/>
                </a:ext>
              </a:extLst>
            </p:cNvPr>
            <p:cNvSpPr txBox="1"/>
            <p:nvPr/>
          </p:nvSpPr>
          <p:spPr>
            <a:xfrm>
              <a:off x="7020272" y="2931790"/>
              <a:ext cx="1675060" cy="270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50" dirty="0">
                  <a:solidFill>
                    <a:srgbClr val="002060"/>
                  </a:solidFill>
                </a:rPr>
                <a:t>Vzdelávanie dospelých</a:t>
              </a:r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970C149B-D177-4ADF-8972-F4446A67FA43}"/>
              </a:ext>
            </a:extLst>
          </p:cNvPr>
          <p:cNvGrpSpPr/>
          <p:nvPr/>
        </p:nvGrpSpPr>
        <p:grpSpPr>
          <a:xfrm>
            <a:off x="3660455" y="4117234"/>
            <a:ext cx="1501256" cy="288032"/>
            <a:chOff x="6025607" y="4196955"/>
            <a:chExt cx="1501256" cy="288032"/>
          </a:xfrm>
        </p:grpSpPr>
        <p:pic>
          <p:nvPicPr>
            <p:cNvPr id="63" name="Picture 5" descr="C:\Users\izakova\Desktop\ico2_MS.png">
              <a:extLst>
                <a:ext uri="{FF2B5EF4-FFF2-40B4-BE49-F238E27FC236}">
                  <a16:creationId xmlns:a16="http://schemas.microsoft.com/office/drawing/2014/main" id="{DD146EC1-085F-482B-BBB3-26A59E3E6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607" y="4196955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48">
              <a:extLst>
                <a:ext uri="{FF2B5EF4-FFF2-40B4-BE49-F238E27FC236}">
                  <a16:creationId xmlns:a16="http://schemas.microsoft.com/office/drawing/2014/main" id="{D90D965E-11E9-4897-A3B7-5A7A219F3A46}"/>
                </a:ext>
              </a:extLst>
            </p:cNvPr>
            <p:cNvSpPr txBox="1"/>
            <p:nvPr/>
          </p:nvSpPr>
          <p:spPr>
            <a:xfrm>
              <a:off x="6418867" y="4210166"/>
              <a:ext cx="1107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100" dirty="0">
                  <a:solidFill>
                    <a:srgbClr val="002060"/>
                  </a:solidFill>
                </a:rPr>
                <a:t>Mládež a šport</a:t>
              </a:r>
            </a:p>
          </p:txBody>
        </p:sp>
      </p:grpSp>
      <p:pic>
        <p:nvPicPr>
          <p:cNvPr id="28" name="Picture 30" descr="LOGO SAAIC.JPG">
            <a:extLst>
              <a:ext uri="{FF2B5EF4-FFF2-40B4-BE49-F238E27FC236}">
                <a16:creationId xmlns:a16="http://schemas.microsoft.com/office/drawing/2014/main" id="{CC096406-8BD4-42BC-8EE0-2F4CA8DD0B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9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28D9C5FE-1BAF-47C8-AC21-DBD1DB58D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" t="2253" r="2251" b="11318"/>
          <a:stretch/>
        </p:blipFill>
        <p:spPr>
          <a:xfrm>
            <a:off x="2362200" y="397916"/>
            <a:ext cx="4756150" cy="4347667"/>
          </a:xfrm>
          <a:prstGeom prst="rect">
            <a:avLst/>
          </a:prstGeom>
        </p:spPr>
      </p:pic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84F19474-17B2-4CC9-8D61-C4AFF6397646}"/>
              </a:ext>
            </a:extLst>
          </p:cNvPr>
          <p:cNvSpPr/>
          <p:nvPr/>
        </p:nvSpPr>
        <p:spPr>
          <a:xfrm>
            <a:off x="3192399" y="614863"/>
            <a:ext cx="2950512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ko-KR" sz="1400" b="1" dirty="0">
                <a:solidFill>
                  <a:schemeClr val="accent1"/>
                </a:solidFill>
                <a:cs typeface="Arial" pitchFamily="34" charset="0"/>
              </a:rPr>
              <a:t>Slovensko na mape Erasmus+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8" name="Picture 30" descr="LOGO SAAIC.JPG">
            <a:extLst>
              <a:ext uri="{FF2B5EF4-FFF2-40B4-BE49-F238E27FC236}">
                <a16:creationId xmlns:a16="http://schemas.microsoft.com/office/drawing/2014/main" id="{D83778EE-F6ED-4E34-9EC4-62CCC90D8C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753906CB-BD44-4389-8CD9-89C963EEA937}"/>
              </a:ext>
            </a:extLst>
          </p:cNvPr>
          <p:cNvGrpSpPr/>
          <p:nvPr/>
        </p:nvGrpSpPr>
        <p:grpSpPr>
          <a:xfrm>
            <a:off x="377470" y="2564239"/>
            <a:ext cx="2763688" cy="1092952"/>
            <a:chOff x="1962150" y="2323349"/>
            <a:chExt cx="2763688" cy="1092952"/>
          </a:xfrm>
        </p:grpSpPr>
        <p:sp>
          <p:nvSpPr>
            <p:cNvPr id="11" name="Rounded Rectangle 37">
              <a:extLst>
                <a:ext uri="{FF2B5EF4-FFF2-40B4-BE49-F238E27FC236}">
                  <a16:creationId xmlns:a16="http://schemas.microsoft.com/office/drawing/2014/main" id="{F71D6C17-00DA-446B-A81E-D6CD8DAE7A62}"/>
                </a:ext>
              </a:extLst>
            </p:cNvPr>
            <p:cNvSpPr/>
            <p:nvPr/>
          </p:nvSpPr>
          <p:spPr>
            <a:xfrm>
              <a:off x="1962150" y="2323349"/>
              <a:ext cx="2387600" cy="10929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9E0D8B87-0BDA-4D54-BA93-D57725B9DFEF}"/>
                </a:ext>
              </a:extLst>
            </p:cNvPr>
            <p:cNvSpPr txBox="1"/>
            <p:nvPr/>
          </p:nvSpPr>
          <p:spPr>
            <a:xfrm>
              <a:off x="2263466" y="2363351"/>
              <a:ext cx="24623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k-SK" sz="1200" dirty="0">
                  <a:solidFill>
                    <a:schemeClr val="accent1"/>
                  </a:solidFill>
                </a:rPr>
                <a:t>Programové krajiny:</a:t>
              </a:r>
            </a:p>
            <a:p>
              <a:pPr algn="just"/>
              <a:r>
                <a:rPr lang="sk-SK" sz="1200" dirty="0">
                  <a:solidFill>
                    <a:schemeClr val="accent1"/>
                  </a:solidFill>
                </a:rPr>
                <a:t>28 členských štátov EÚ </a:t>
              </a:r>
            </a:p>
            <a:p>
              <a:pPr algn="just"/>
              <a:r>
                <a:rPr lang="sk-SK" sz="1200" dirty="0">
                  <a:solidFill>
                    <a:schemeClr val="accent1"/>
                  </a:solidFill>
                </a:rPr>
                <a:t>+ Island, </a:t>
              </a:r>
              <a:r>
                <a:rPr lang="sk-SK" sz="1200" dirty="0" err="1">
                  <a:solidFill>
                    <a:schemeClr val="accent1"/>
                  </a:solidFill>
                </a:rPr>
                <a:t>Licht</a:t>
              </a:r>
              <a:r>
                <a:rPr lang="sk-SK" sz="1200" dirty="0">
                  <a:solidFill>
                    <a:schemeClr val="accent1"/>
                  </a:solidFill>
                </a:rPr>
                <a:t>., Nórsko</a:t>
              </a:r>
            </a:p>
            <a:p>
              <a:r>
                <a:rPr lang="sk-SK" sz="1200" dirty="0">
                  <a:solidFill>
                    <a:schemeClr val="accent1"/>
                  </a:solidFill>
                </a:rPr>
                <a:t>+ 3 kandidátske krajiny </a:t>
              </a:r>
            </a:p>
            <a:p>
              <a:pPr algn="just"/>
              <a:r>
                <a:rPr lang="sk-SK" sz="1200" dirty="0">
                  <a:solidFill>
                    <a:schemeClr val="accent1"/>
                  </a:solidFill>
                </a:rPr>
                <a:t>(Tur., S. </a:t>
              </a:r>
              <a:r>
                <a:rPr lang="sk-SK" sz="1200" dirty="0" err="1">
                  <a:solidFill>
                    <a:schemeClr val="accent1"/>
                  </a:solidFill>
                </a:rPr>
                <a:t>Maced</a:t>
              </a:r>
              <a:r>
                <a:rPr lang="sk-SK" sz="1200" dirty="0">
                  <a:solidFill>
                    <a:schemeClr val="accent1"/>
                  </a:solidFill>
                </a:rPr>
                <a:t>., Srbsko)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350F2B1-D808-426B-B03A-4BD9F5336098}"/>
              </a:ext>
            </a:extLst>
          </p:cNvPr>
          <p:cNvGrpSpPr/>
          <p:nvPr/>
        </p:nvGrpSpPr>
        <p:grpSpPr>
          <a:xfrm>
            <a:off x="533400" y="4025478"/>
            <a:ext cx="1924050" cy="461665"/>
            <a:chOff x="2463800" y="3660297"/>
            <a:chExt cx="1924050" cy="461665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564A8A44-0B7E-40D5-B68F-9E22EBF9A751}"/>
                </a:ext>
              </a:extLst>
            </p:cNvPr>
            <p:cNvGrpSpPr/>
            <p:nvPr/>
          </p:nvGrpSpPr>
          <p:grpSpPr>
            <a:xfrm>
              <a:off x="2463800" y="3660297"/>
              <a:ext cx="1924050" cy="461665"/>
              <a:chOff x="1962150" y="2323349"/>
              <a:chExt cx="2705505" cy="1092952"/>
            </a:xfrm>
          </p:grpSpPr>
          <p:sp>
            <p:nvSpPr>
              <p:cNvPr id="14" name="Rounded Rectangle 37">
                <a:extLst>
                  <a:ext uri="{FF2B5EF4-FFF2-40B4-BE49-F238E27FC236}">
                    <a16:creationId xmlns:a16="http://schemas.microsoft.com/office/drawing/2014/main" id="{8DCA4341-6730-41C2-878C-E4ABB243D9A0}"/>
                  </a:ext>
                </a:extLst>
              </p:cNvPr>
              <p:cNvSpPr/>
              <p:nvPr/>
            </p:nvSpPr>
            <p:spPr>
              <a:xfrm>
                <a:off x="1962150" y="2323349"/>
                <a:ext cx="2387600" cy="10929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41275">
                <a:solidFill>
                  <a:srgbClr val="69B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BlokTextu 14">
                <a:extLst>
                  <a:ext uri="{FF2B5EF4-FFF2-40B4-BE49-F238E27FC236}">
                    <a16:creationId xmlns:a16="http://schemas.microsoft.com/office/drawing/2014/main" id="{A3785092-9560-4DA7-AC56-3C4F5C1A6BEA}"/>
                  </a:ext>
                </a:extLst>
              </p:cNvPr>
              <p:cNvSpPr txBox="1"/>
              <p:nvPr/>
            </p:nvSpPr>
            <p:spPr>
              <a:xfrm>
                <a:off x="2205283" y="2352411"/>
                <a:ext cx="24623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sk-SK" sz="12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66149DBA-EF15-4855-A44C-E51FF4AA0D6A}"/>
                </a:ext>
              </a:extLst>
            </p:cNvPr>
            <p:cNvSpPr txBox="1"/>
            <p:nvPr/>
          </p:nvSpPr>
          <p:spPr>
            <a:xfrm>
              <a:off x="2518027" y="3660297"/>
              <a:ext cx="1576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dirty="0">
                  <a:solidFill>
                    <a:schemeClr val="accent1"/>
                  </a:solidFill>
                </a:rPr>
                <a:t>Partnerské krajiny:</a:t>
              </a:r>
            </a:p>
            <a:p>
              <a:r>
                <a:rPr lang="sk-SK" sz="1200" dirty="0">
                  <a:solidFill>
                    <a:schemeClr val="accent1"/>
                  </a:solidFill>
                </a:rPr>
                <a:t>ostatné krajiny sveta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814BC8D8-952F-4EB2-B7BE-E3B8CB0BFC28}"/>
              </a:ext>
            </a:extLst>
          </p:cNvPr>
          <p:cNvGrpSpPr/>
          <p:nvPr/>
        </p:nvGrpSpPr>
        <p:grpSpPr>
          <a:xfrm>
            <a:off x="6409746" y="663430"/>
            <a:ext cx="2507076" cy="1267601"/>
            <a:chOff x="1962150" y="2323349"/>
            <a:chExt cx="2387600" cy="1267601"/>
          </a:xfrm>
        </p:grpSpPr>
        <p:sp>
          <p:nvSpPr>
            <p:cNvPr id="18" name="Rounded Rectangle 37">
              <a:extLst>
                <a:ext uri="{FF2B5EF4-FFF2-40B4-BE49-F238E27FC236}">
                  <a16:creationId xmlns:a16="http://schemas.microsoft.com/office/drawing/2014/main" id="{66BE2673-089A-4044-8AE8-242C1A673387}"/>
                </a:ext>
              </a:extLst>
            </p:cNvPr>
            <p:cNvSpPr/>
            <p:nvPr/>
          </p:nvSpPr>
          <p:spPr>
            <a:xfrm>
              <a:off x="1962150" y="2323349"/>
              <a:ext cx="2387600" cy="10929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23EB1C88-E308-4CC6-AFBB-6D9B3ED82592}"/>
                </a:ext>
              </a:extLst>
            </p:cNvPr>
            <p:cNvSpPr txBox="1"/>
            <p:nvPr/>
          </p:nvSpPr>
          <p:spPr>
            <a:xfrm>
              <a:off x="2023039" y="2390621"/>
              <a:ext cx="22440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Najčastejšie prijímajúce krajiny v sektore VŠ:</a:t>
              </a:r>
            </a:p>
            <a:p>
              <a:pPr marL="228600" indent="-228600" algn="ctr">
                <a:buAutoNum type="arabicPeriod"/>
              </a:pPr>
              <a:r>
                <a:rPr lang="sk-SK" sz="1200" dirty="0">
                  <a:solidFill>
                    <a:schemeClr val="accent1"/>
                  </a:solidFill>
                </a:rPr>
                <a:t>Česko</a:t>
              </a:r>
            </a:p>
            <a:p>
              <a:pPr marL="228600" indent="-228600" algn="ctr">
                <a:buAutoNum type="arabicPeriod"/>
              </a:pPr>
              <a:r>
                <a:rPr lang="sk-SK" sz="1200" dirty="0">
                  <a:solidFill>
                    <a:schemeClr val="accent1"/>
                  </a:solidFill>
                </a:rPr>
                <a:t>Portugalsko</a:t>
              </a:r>
            </a:p>
            <a:p>
              <a:pPr marL="228600" indent="-228600" algn="ctr">
                <a:buAutoNum type="arabicPeriod"/>
              </a:pPr>
              <a:r>
                <a:rPr lang="sk-SK" sz="1200" dirty="0">
                  <a:solidFill>
                    <a:schemeClr val="accent1"/>
                  </a:solidFill>
                </a:rPr>
                <a:t>Španielsko</a:t>
              </a:r>
            </a:p>
            <a:p>
              <a:pPr algn="ctr"/>
              <a:endParaRPr lang="sk-SK" sz="1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D6EF85AA-2D8F-4AF4-B358-E9EBCD5ED25E}"/>
              </a:ext>
            </a:extLst>
          </p:cNvPr>
          <p:cNvGrpSpPr/>
          <p:nvPr/>
        </p:nvGrpSpPr>
        <p:grpSpPr>
          <a:xfrm>
            <a:off x="5816150" y="1998296"/>
            <a:ext cx="3100671" cy="1138059"/>
            <a:chOff x="2463800" y="3660297"/>
            <a:chExt cx="1924050" cy="540709"/>
          </a:xfrm>
        </p:grpSpPr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B9D183FF-EAB2-4747-A3E4-2AC7AC8D7363}"/>
                </a:ext>
              </a:extLst>
            </p:cNvPr>
            <p:cNvGrpSpPr/>
            <p:nvPr/>
          </p:nvGrpSpPr>
          <p:grpSpPr>
            <a:xfrm>
              <a:off x="2463800" y="3660297"/>
              <a:ext cx="1924050" cy="461665"/>
              <a:chOff x="1962150" y="2323349"/>
              <a:chExt cx="2705505" cy="1092952"/>
            </a:xfrm>
          </p:grpSpPr>
          <p:sp>
            <p:nvSpPr>
              <p:cNvPr id="23" name="Rounded Rectangle 37">
                <a:extLst>
                  <a:ext uri="{FF2B5EF4-FFF2-40B4-BE49-F238E27FC236}">
                    <a16:creationId xmlns:a16="http://schemas.microsoft.com/office/drawing/2014/main" id="{E344A0E8-D1C4-48C3-90CC-65CFC18BE4B4}"/>
                  </a:ext>
                </a:extLst>
              </p:cNvPr>
              <p:cNvSpPr/>
              <p:nvPr/>
            </p:nvSpPr>
            <p:spPr>
              <a:xfrm>
                <a:off x="1962150" y="2323349"/>
                <a:ext cx="2387600" cy="10929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41275">
                <a:solidFill>
                  <a:srgbClr val="69B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BlokTextu 23">
                <a:extLst>
                  <a:ext uri="{FF2B5EF4-FFF2-40B4-BE49-F238E27FC236}">
                    <a16:creationId xmlns:a16="http://schemas.microsoft.com/office/drawing/2014/main" id="{D8DF6257-DB63-4BE7-8EBE-1B526D9485CA}"/>
                  </a:ext>
                </a:extLst>
              </p:cNvPr>
              <p:cNvSpPr txBox="1"/>
              <p:nvPr/>
            </p:nvSpPr>
            <p:spPr>
              <a:xfrm>
                <a:off x="2205283" y="2352411"/>
                <a:ext cx="24623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sk-SK" sz="12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FBE03447-6517-46C4-886D-1E9EE0FE3104}"/>
                </a:ext>
              </a:extLst>
            </p:cNvPr>
            <p:cNvSpPr txBox="1"/>
            <p:nvPr/>
          </p:nvSpPr>
          <p:spPr>
            <a:xfrm>
              <a:off x="2545644" y="3718449"/>
              <a:ext cx="1523095" cy="48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Grant schválený v roku 2020:</a:t>
              </a:r>
            </a:p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32 152 537 €</a:t>
              </a:r>
            </a:p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mimo sektor mládeže</a:t>
              </a:r>
            </a:p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a v sektore mládeže: 3 882 928 €</a:t>
              </a:r>
            </a:p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 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D0F924B4-9290-44FD-B001-32B3A801DD5C}"/>
              </a:ext>
            </a:extLst>
          </p:cNvPr>
          <p:cNvGrpSpPr/>
          <p:nvPr/>
        </p:nvGrpSpPr>
        <p:grpSpPr>
          <a:xfrm>
            <a:off x="5911788" y="4154759"/>
            <a:ext cx="2413123" cy="787833"/>
            <a:chOff x="2463800" y="3660297"/>
            <a:chExt cx="1924050" cy="461665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736F4B3A-4314-4149-9572-326C620500AE}"/>
                </a:ext>
              </a:extLst>
            </p:cNvPr>
            <p:cNvGrpSpPr/>
            <p:nvPr/>
          </p:nvGrpSpPr>
          <p:grpSpPr>
            <a:xfrm>
              <a:off x="2463800" y="3660297"/>
              <a:ext cx="1924050" cy="461665"/>
              <a:chOff x="1962150" y="2323349"/>
              <a:chExt cx="2705505" cy="1092952"/>
            </a:xfrm>
          </p:grpSpPr>
          <p:sp>
            <p:nvSpPr>
              <p:cNvPr id="28" name="Rounded Rectangle 37">
                <a:extLst>
                  <a:ext uri="{FF2B5EF4-FFF2-40B4-BE49-F238E27FC236}">
                    <a16:creationId xmlns:a16="http://schemas.microsoft.com/office/drawing/2014/main" id="{585D7C99-B1E1-4B3C-830B-290F142DEB14}"/>
                  </a:ext>
                </a:extLst>
              </p:cNvPr>
              <p:cNvSpPr/>
              <p:nvPr/>
            </p:nvSpPr>
            <p:spPr>
              <a:xfrm>
                <a:off x="1962150" y="2323349"/>
                <a:ext cx="2387600" cy="10929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41275">
                <a:solidFill>
                  <a:srgbClr val="69B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BlokTextu 28">
                <a:extLst>
                  <a:ext uri="{FF2B5EF4-FFF2-40B4-BE49-F238E27FC236}">
                    <a16:creationId xmlns:a16="http://schemas.microsoft.com/office/drawing/2014/main" id="{BA76F1A2-B677-49BB-9FEF-65A175B0E311}"/>
                  </a:ext>
                </a:extLst>
              </p:cNvPr>
              <p:cNvSpPr txBox="1"/>
              <p:nvPr/>
            </p:nvSpPr>
            <p:spPr>
              <a:xfrm>
                <a:off x="2205283" y="2352411"/>
                <a:ext cx="24623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sk-SK" sz="12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CE7D7FAF-2C65-421D-A47E-AA1FFE1B35D5}"/>
                </a:ext>
              </a:extLst>
            </p:cNvPr>
            <p:cNvSpPr txBox="1"/>
            <p:nvPr/>
          </p:nvSpPr>
          <p:spPr>
            <a:xfrm>
              <a:off x="2518980" y="3704028"/>
              <a:ext cx="1522849" cy="37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414 projektov  </a:t>
              </a:r>
            </a:p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schválených v roku 2020</a:t>
              </a:r>
            </a:p>
            <a:p>
              <a:pPr algn="ctr"/>
              <a:r>
                <a:rPr lang="sk-SK" sz="1200" dirty="0">
                  <a:solidFill>
                    <a:schemeClr val="accent1"/>
                  </a:solidFill>
                </a:rPr>
                <a:t>* mimo sektor mládeže</a:t>
              </a:r>
            </a:p>
          </p:txBody>
        </p:sp>
      </p:grpSp>
      <p:sp>
        <p:nvSpPr>
          <p:cNvPr id="30" name="Rounded Rectangle 37">
            <a:extLst>
              <a:ext uri="{FF2B5EF4-FFF2-40B4-BE49-F238E27FC236}">
                <a16:creationId xmlns:a16="http://schemas.microsoft.com/office/drawing/2014/main" id="{F7032BB9-F383-43BA-BA79-AF2D61B69C49}"/>
              </a:ext>
            </a:extLst>
          </p:cNvPr>
          <p:cNvSpPr/>
          <p:nvPr/>
        </p:nvSpPr>
        <p:spPr>
          <a:xfrm>
            <a:off x="6409746" y="3077658"/>
            <a:ext cx="2129574" cy="7878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802120A3-F5B1-4BE2-B8AD-4F82FF8C1BCE}"/>
              </a:ext>
            </a:extLst>
          </p:cNvPr>
          <p:cNvSpPr txBox="1"/>
          <p:nvPr/>
        </p:nvSpPr>
        <p:spPr>
          <a:xfrm>
            <a:off x="6519562" y="3152308"/>
            <a:ext cx="190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solidFill>
                  <a:schemeClr val="accent1"/>
                </a:solidFill>
              </a:rPr>
              <a:t>126 projektov  </a:t>
            </a:r>
          </a:p>
          <a:p>
            <a:pPr algn="ctr"/>
            <a:r>
              <a:rPr lang="sk-SK" sz="1200" dirty="0">
                <a:solidFill>
                  <a:schemeClr val="accent1"/>
                </a:solidFill>
              </a:rPr>
              <a:t>schválených v roku 2018</a:t>
            </a:r>
          </a:p>
          <a:p>
            <a:pPr algn="ctr"/>
            <a:r>
              <a:rPr lang="sk-SK" sz="1200" dirty="0">
                <a:solidFill>
                  <a:schemeClr val="accent1"/>
                </a:solidFill>
              </a:rPr>
              <a:t>v sektore mládež a šport</a:t>
            </a:r>
          </a:p>
        </p:txBody>
      </p:sp>
    </p:spTree>
    <p:extLst>
      <p:ext uri="{BB962C8B-B14F-4D97-AF65-F5344CB8AC3E}">
        <p14:creationId xmlns:p14="http://schemas.microsoft.com/office/powerpoint/2010/main" val="90429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E5192052-9FB3-4D16-BB5F-E0BB8E1A1560}"/>
              </a:ext>
            </a:extLst>
          </p:cNvPr>
          <p:cNvSpPr txBox="1">
            <a:spLocks/>
          </p:cNvSpPr>
          <p:nvPr/>
        </p:nvSpPr>
        <p:spPr>
          <a:xfrm>
            <a:off x="1927168" y="1342187"/>
            <a:ext cx="5289663" cy="245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sk-SK" sz="3600" dirty="0">
                <a:solidFill>
                  <a:srgbClr val="0070C0"/>
                </a:solidFill>
              </a:rPr>
              <a:t>Aký je prínos </a:t>
            </a:r>
          </a:p>
          <a:p>
            <a:pPr algn="ctr"/>
            <a:r>
              <a:rPr lang="sk-SK" sz="3600" dirty="0">
                <a:solidFill>
                  <a:srgbClr val="0070C0"/>
                </a:solidFill>
              </a:rPr>
              <a:t>programu </a:t>
            </a:r>
          </a:p>
          <a:p>
            <a:pPr algn="ctr"/>
            <a:r>
              <a:rPr lang="sk-SK" sz="3600" dirty="0">
                <a:solidFill>
                  <a:srgbClr val="0070C0"/>
                </a:solidFill>
              </a:rPr>
              <a:t>Erasmus+ ?</a:t>
            </a:r>
          </a:p>
        </p:txBody>
      </p:sp>
      <p:pic>
        <p:nvPicPr>
          <p:cNvPr id="9" name="Picture 30" descr="LOGO SAAIC.JPG">
            <a:extLst>
              <a:ext uri="{FF2B5EF4-FFF2-40B4-BE49-F238E27FC236}">
                <a16:creationId xmlns:a16="http://schemas.microsoft.com/office/drawing/2014/main" id="{F2DBD27A-1EF3-4A89-A593-D05C247B87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LOGO SAAIC.JPG">
            <a:extLst>
              <a:ext uri="{FF2B5EF4-FFF2-40B4-BE49-F238E27FC236}">
                <a16:creationId xmlns:a16="http://schemas.microsoft.com/office/drawing/2014/main" id="{F91FD868-0492-4E9E-8B14-F77798D68A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 txBox="1">
            <a:spLocks noGrp="1"/>
          </p:cNvSpPr>
          <p:nvPr>
            <p:ph type="sldNum" idx="4294967295"/>
          </p:nvPr>
        </p:nvSpPr>
        <p:spPr>
          <a:xfrm>
            <a:off x="8596313" y="417513"/>
            <a:ext cx="547687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4" name="Picture 30" descr="LOGO SAAIC.JPG">
            <a:extLst>
              <a:ext uri="{FF2B5EF4-FFF2-40B4-BE49-F238E27FC236}">
                <a16:creationId xmlns:a16="http://schemas.microsoft.com/office/drawing/2014/main" id="{9B2769DA-3BE9-46B6-BFD8-D57A006E06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LOGO SAAIC.JPG">
            <a:extLst>
              <a:ext uri="{FF2B5EF4-FFF2-40B4-BE49-F238E27FC236}">
                <a16:creationId xmlns:a16="http://schemas.microsoft.com/office/drawing/2014/main" id="{B859B733-8CAF-4022-B651-002E6D00FD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059" y="4697288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4"/>
          <p:cNvSpPr txBox="1">
            <a:spLocks noGrp="1"/>
          </p:cNvSpPr>
          <p:nvPr>
            <p:ph type="sldNum" idx="4294967295"/>
          </p:nvPr>
        </p:nvSpPr>
        <p:spPr>
          <a:xfrm>
            <a:off x="8596313" y="417513"/>
            <a:ext cx="547687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6" name="Picture 30" descr="LOGO SAAIC.JPG">
            <a:extLst>
              <a:ext uri="{FF2B5EF4-FFF2-40B4-BE49-F238E27FC236}">
                <a16:creationId xmlns:a16="http://schemas.microsoft.com/office/drawing/2014/main" id="{76B37E06-E969-4166-AAE4-25B05702D7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3" y="4708127"/>
            <a:ext cx="864096" cy="307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937</Words>
  <Application>Microsoft Office PowerPoint</Application>
  <PresentationFormat>Prezentácia na obrazovke (16:9)</PresentationFormat>
  <Paragraphs>207</Paragraphs>
  <Slides>19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7</vt:i4>
      </vt:variant>
      <vt:variant>
        <vt:lpstr>Nadpisy snímok</vt:lpstr>
      </vt:variant>
      <vt:variant>
        <vt:i4>19</vt:i4>
      </vt:variant>
    </vt:vector>
  </HeadingPairs>
  <TitlesOfParts>
    <vt:vector size="35" baseType="lpstr">
      <vt:lpstr>Roboto Slab Light</vt:lpstr>
      <vt:lpstr>Calibri Light</vt:lpstr>
      <vt:lpstr>맑은 고딕</vt:lpstr>
      <vt:lpstr>Lato Light</vt:lpstr>
      <vt:lpstr>Arial Unicode MS</vt:lpstr>
      <vt:lpstr>Arial</vt:lpstr>
      <vt:lpstr>Trebuchet MS</vt:lpstr>
      <vt:lpstr>Calibri</vt:lpstr>
      <vt:lpstr>Wingdings</vt:lpstr>
      <vt:lpstr>Kent template</vt:lpstr>
      <vt:lpstr>Vlastný návrh</vt:lpstr>
      <vt:lpstr>6_Vlastný návrh</vt:lpstr>
      <vt:lpstr>4_Vlastný návrh</vt:lpstr>
      <vt:lpstr>2_Vlastný návrh</vt:lpstr>
      <vt:lpstr>1_Vlastný návrh</vt:lpstr>
      <vt:lpstr>Contents Slide Master</vt:lpstr>
      <vt:lpstr>This is your presentation title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Kde hľadať?</vt:lpstr>
      <vt:lpstr>Kde hľadať? Erasmus+ sektor mládeže</vt:lpstr>
      <vt:lpstr>Ďakujeme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Lucia Hudecová</dc:creator>
  <cp:lastModifiedBy>Lucia Hudecová</cp:lastModifiedBy>
  <cp:revision>117</cp:revision>
  <dcterms:modified xsi:type="dcterms:W3CDTF">2020-10-01T12:30:16Z</dcterms:modified>
</cp:coreProperties>
</file>